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Lst>
  <p:notesMasterIdLst>
    <p:notesMasterId r:id="rId23"/>
  </p:notesMasterIdLst>
  <p:sldIdLst>
    <p:sldId id="256" r:id="rId3"/>
    <p:sldId id="272" r:id="rId4"/>
    <p:sldId id="257" r:id="rId5"/>
    <p:sldId id="270" r:id="rId6"/>
    <p:sldId id="259" r:id="rId7"/>
    <p:sldId id="260" r:id="rId8"/>
    <p:sldId id="273" r:id="rId9"/>
    <p:sldId id="274" r:id="rId10"/>
    <p:sldId id="275" r:id="rId11"/>
    <p:sldId id="262" r:id="rId12"/>
    <p:sldId id="269" r:id="rId13"/>
    <p:sldId id="261" r:id="rId14"/>
    <p:sldId id="281" r:id="rId15"/>
    <p:sldId id="277" r:id="rId16"/>
    <p:sldId id="282" r:id="rId17"/>
    <p:sldId id="263" r:id="rId18"/>
    <p:sldId id="278" r:id="rId19"/>
    <p:sldId id="279" r:id="rId20"/>
    <p:sldId id="280" r:id="rId21"/>
    <p:sldId id="283"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33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824" autoAdjust="0"/>
  </p:normalViewPr>
  <p:slideViewPr>
    <p:cSldViewPr snapToGrid="0" snapToObjects="1">
      <p:cViewPr>
        <p:scale>
          <a:sx n="60" d="100"/>
          <a:sy n="60" d="100"/>
        </p:scale>
        <p:origin x="-2988" y="-4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45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166CD1-53CA-F843-BF40-55CE5B7767E3}" type="datetimeFigureOut">
              <a:rPr lang="en-US" smtClean="0"/>
              <a:t>7/2/2013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4E2B96-BFE0-4A4A-99A5-9B290EFD77F5}" type="slidenum">
              <a:rPr lang="en-US" smtClean="0"/>
              <a:t>‹#›</a:t>
            </a:fld>
            <a:endParaRPr lang="en-US"/>
          </a:p>
        </p:txBody>
      </p:sp>
    </p:spTree>
    <p:extLst>
      <p:ext uri="{BB962C8B-B14F-4D97-AF65-F5344CB8AC3E}">
        <p14:creationId xmlns:p14="http://schemas.microsoft.com/office/powerpoint/2010/main" val="71631809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day.</a:t>
            </a:r>
            <a:r>
              <a:rPr lang="en-US" baseline="0" dirty="0" smtClean="0"/>
              <a:t>  Are you as excited as I am to spend the next ½ hour exploring our underwater parks? My name is … and </a:t>
            </a:r>
            <a:r>
              <a:rPr lang="en-US" baseline="0" dirty="0" err="1" smtClean="0"/>
              <a:t>Im</a:t>
            </a:r>
            <a:r>
              <a:rPr lang="en-US" baseline="0" dirty="0" smtClean="0"/>
              <a:t> here as an Underwater Parks Ambassador.  Join me in a whirlwind tour of something exciting that’s been happening right here off of our coast.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a:t>
            </a:fld>
            <a:endParaRPr lang="en-US"/>
          </a:p>
        </p:txBody>
      </p:sp>
    </p:spTree>
    <p:extLst>
      <p:ext uri="{BB962C8B-B14F-4D97-AF65-F5344CB8AC3E}">
        <p14:creationId xmlns:p14="http://schemas.microsoft.com/office/powerpoint/2010/main" val="1625644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dirty="0" smtClean="0">
                <a:cs typeface="ＭＳ Ｐゴシック" charset="0"/>
              </a:rPr>
              <a:t>It wasn’t easy. In each region stakeholders tasked with working together to design the new protections. This was incredibly hard, and initially there was a lot of r</a:t>
            </a:r>
            <a:r>
              <a:rPr lang="en-US" sz="1400" baseline="0" dirty="0" smtClean="0">
                <a:cs typeface="ＭＳ Ｐゴシック" charset="0"/>
              </a:rPr>
              <a:t>esistance.  More than 40 million dollars and hundreds of public meetings took place before a design for the state could be brokered.  But the hard work paid off, and as of Dec 2012, California is officially the only state in the nation with a network of MPAs.  </a:t>
            </a:r>
            <a:endParaRPr lang="en-US" sz="1400" dirty="0">
              <a:cs typeface="ＭＳ Ｐゴシック" charset="0"/>
            </a:endParaRPr>
          </a:p>
        </p:txBody>
      </p:sp>
      <p:sp>
        <p:nvSpPr>
          <p:cNvPr id="55300" name="Date Placeholder 3"/>
          <p:cNvSpPr txBox="1">
            <a:spLocks noGrp="1"/>
          </p:cNvSpPr>
          <p:nvPr/>
        </p:nvSpPr>
        <p:spPr bwMode="auto">
          <a:xfrm>
            <a:off x="3733386" y="8535025"/>
            <a:ext cx="1981614"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77" tIns="45589" rIns="91177" bIns="45589" anchor="b"/>
          <a:lstStyle>
            <a:lvl1pPr defTabSz="927100" eaLnBrk="0" hangingPunct="0">
              <a:defRPr>
                <a:solidFill>
                  <a:schemeClr val="tx1"/>
                </a:solidFill>
                <a:latin typeface="Arial" charset="0"/>
                <a:ea typeface="ＭＳ Ｐゴシック" charset="0"/>
                <a:cs typeface="Arial" charset="0"/>
              </a:defRPr>
            </a:lvl1pPr>
            <a:lvl2pPr marL="742950" indent="-285750" defTabSz="927100" eaLnBrk="0" hangingPunct="0">
              <a:defRPr>
                <a:solidFill>
                  <a:schemeClr val="tx1"/>
                </a:solidFill>
                <a:latin typeface="Arial" charset="0"/>
                <a:ea typeface="Arial" charset="0"/>
                <a:cs typeface="Arial" charset="0"/>
              </a:defRPr>
            </a:lvl2pPr>
            <a:lvl3pPr marL="1143000" indent="-228600" defTabSz="927100" eaLnBrk="0" hangingPunct="0">
              <a:defRPr>
                <a:solidFill>
                  <a:schemeClr val="tx1"/>
                </a:solidFill>
                <a:latin typeface="Arial" charset="0"/>
                <a:ea typeface="Arial" charset="0"/>
                <a:cs typeface="Arial" charset="0"/>
              </a:defRPr>
            </a:lvl3pPr>
            <a:lvl4pPr marL="1600200" indent="-228600" defTabSz="927100" eaLnBrk="0" hangingPunct="0">
              <a:defRPr>
                <a:solidFill>
                  <a:schemeClr val="tx1"/>
                </a:solidFill>
                <a:latin typeface="Arial" charset="0"/>
                <a:ea typeface="Arial" charset="0"/>
                <a:cs typeface="Arial" charset="0"/>
              </a:defRPr>
            </a:lvl4pPr>
            <a:lvl5pPr marL="2057400" indent="-228600" defTabSz="927100" eaLnBrk="0" hangingPunct="0">
              <a:defRPr>
                <a:solidFill>
                  <a:schemeClr val="tx1"/>
                </a:solidFill>
                <a:latin typeface="Arial" charset="0"/>
                <a:ea typeface="Arial" charset="0"/>
                <a:cs typeface="Arial" charset="0"/>
              </a:defRPr>
            </a:lvl5pPr>
            <a:lvl6pPr marL="2514600" indent="-228600" defTabSz="9271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defTabSz="9271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defTabSz="9271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defTabSz="927100" eaLnBrk="0" fontAlgn="base" hangingPunct="0">
              <a:spcBef>
                <a:spcPct val="0"/>
              </a:spcBef>
              <a:spcAft>
                <a:spcPct val="0"/>
              </a:spcAft>
              <a:defRPr>
                <a:solidFill>
                  <a:schemeClr val="tx1"/>
                </a:solidFill>
                <a:latin typeface="Arial" charset="0"/>
                <a:ea typeface="Arial" charset="0"/>
                <a:cs typeface="Arial" charset="0"/>
              </a:defRPr>
            </a:lvl9pPr>
          </a:lstStyle>
          <a:p>
            <a:pPr eaLnBrk="1" fontAlgn="base" hangingPunct="1">
              <a:spcBef>
                <a:spcPct val="0"/>
              </a:spcBef>
              <a:spcAft>
                <a:spcPct val="0"/>
              </a:spcAft>
            </a:pPr>
            <a:fld id="{42E8BD51-3051-C445-9BDF-5AF2EEFD40FA}" type="datetime1">
              <a:rPr lang="en-US" sz="1100">
                <a:solidFill>
                  <a:prstClr val="black"/>
                </a:solidFill>
              </a:rPr>
              <a:pPr eaLnBrk="1" fontAlgn="base" hangingPunct="1">
                <a:spcBef>
                  <a:spcPct val="0"/>
                </a:spcBef>
                <a:spcAft>
                  <a:spcPct val="0"/>
                </a:spcAft>
              </a:pPr>
              <a:t>7/2/2013</a:t>
            </a:fld>
            <a:endParaRPr lang="en-US" sz="1100">
              <a:solidFill>
                <a:prstClr val="black"/>
              </a:solidFill>
            </a:endParaRPr>
          </a:p>
        </p:txBody>
      </p:sp>
      <p:sp>
        <p:nvSpPr>
          <p:cNvPr id="55301" name="Footer Placeholder 4"/>
          <p:cNvSpPr txBox="1">
            <a:spLocks noGrp="1"/>
          </p:cNvSpPr>
          <p:nvPr/>
        </p:nvSpPr>
        <p:spPr bwMode="auto">
          <a:xfrm>
            <a:off x="914711" y="8535025"/>
            <a:ext cx="2514289"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77" tIns="45589" rIns="91177" bIns="45589" anchor="b"/>
          <a:lstStyle>
            <a:lvl1pPr defTabSz="927100" eaLnBrk="0" hangingPunct="0">
              <a:defRPr>
                <a:solidFill>
                  <a:schemeClr val="tx1"/>
                </a:solidFill>
                <a:latin typeface="Arial" charset="0"/>
                <a:ea typeface="ＭＳ Ｐゴシック" charset="0"/>
                <a:cs typeface="Arial" charset="0"/>
              </a:defRPr>
            </a:lvl1pPr>
            <a:lvl2pPr marL="742950" indent="-285750" defTabSz="927100" eaLnBrk="0" hangingPunct="0">
              <a:defRPr>
                <a:solidFill>
                  <a:schemeClr val="tx1"/>
                </a:solidFill>
                <a:latin typeface="Arial" charset="0"/>
                <a:ea typeface="Arial" charset="0"/>
                <a:cs typeface="Arial" charset="0"/>
              </a:defRPr>
            </a:lvl2pPr>
            <a:lvl3pPr marL="1143000" indent="-228600" defTabSz="927100" eaLnBrk="0" hangingPunct="0">
              <a:defRPr>
                <a:solidFill>
                  <a:schemeClr val="tx1"/>
                </a:solidFill>
                <a:latin typeface="Arial" charset="0"/>
                <a:ea typeface="Arial" charset="0"/>
                <a:cs typeface="Arial" charset="0"/>
              </a:defRPr>
            </a:lvl3pPr>
            <a:lvl4pPr marL="1600200" indent="-228600" defTabSz="927100" eaLnBrk="0" hangingPunct="0">
              <a:defRPr>
                <a:solidFill>
                  <a:schemeClr val="tx1"/>
                </a:solidFill>
                <a:latin typeface="Arial" charset="0"/>
                <a:ea typeface="Arial" charset="0"/>
                <a:cs typeface="Arial" charset="0"/>
              </a:defRPr>
            </a:lvl4pPr>
            <a:lvl5pPr marL="2057400" indent="-228600" defTabSz="927100" eaLnBrk="0" hangingPunct="0">
              <a:defRPr>
                <a:solidFill>
                  <a:schemeClr val="tx1"/>
                </a:solidFill>
                <a:latin typeface="Arial" charset="0"/>
                <a:ea typeface="Arial" charset="0"/>
                <a:cs typeface="Arial" charset="0"/>
              </a:defRPr>
            </a:lvl5pPr>
            <a:lvl6pPr marL="2514600" indent="-228600" defTabSz="9271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defTabSz="9271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defTabSz="9271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defTabSz="927100" eaLnBrk="0" fontAlgn="base" hangingPunct="0">
              <a:spcBef>
                <a:spcPct val="0"/>
              </a:spcBef>
              <a:spcAft>
                <a:spcPct val="0"/>
              </a:spcAft>
              <a:defRPr>
                <a:solidFill>
                  <a:schemeClr val="tx1"/>
                </a:solidFill>
                <a:latin typeface="Arial" charset="0"/>
                <a:ea typeface="Arial" charset="0"/>
                <a:cs typeface="Arial" charset="0"/>
              </a:defRPr>
            </a:lvl9pPr>
          </a:lstStyle>
          <a:p>
            <a:pPr eaLnBrk="1" fontAlgn="base" hangingPunct="1">
              <a:spcBef>
                <a:spcPct val="0"/>
              </a:spcBef>
              <a:spcAft>
                <a:spcPct val="0"/>
              </a:spcAft>
            </a:pPr>
            <a:r>
              <a:rPr lang="en-US" sz="1100">
                <a:solidFill>
                  <a:prstClr val="black"/>
                </a:solidFill>
              </a:rPr>
              <a:t>© 2001 The Ocean Conservancy</a:t>
            </a:r>
          </a:p>
        </p:txBody>
      </p:sp>
      <p:sp>
        <p:nvSpPr>
          <p:cNvPr id="55302" name="Slide Number Placeholder 5"/>
          <p:cNvSpPr txBox="1">
            <a:spLocks noGrp="1"/>
          </p:cNvSpPr>
          <p:nvPr/>
        </p:nvSpPr>
        <p:spPr bwMode="auto">
          <a:xfrm>
            <a:off x="5791098" y="8535025"/>
            <a:ext cx="610324"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77" tIns="45589" rIns="91177" bIns="45589" anchor="b"/>
          <a:lstStyle>
            <a:lvl1pPr defTabSz="927100" eaLnBrk="0" hangingPunct="0">
              <a:defRPr>
                <a:solidFill>
                  <a:schemeClr val="tx1"/>
                </a:solidFill>
                <a:latin typeface="Arial" charset="0"/>
                <a:ea typeface="ＭＳ Ｐゴシック" charset="0"/>
                <a:cs typeface="Arial" charset="0"/>
              </a:defRPr>
            </a:lvl1pPr>
            <a:lvl2pPr marL="742950" indent="-285750" defTabSz="927100" eaLnBrk="0" hangingPunct="0">
              <a:defRPr>
                <a:solidFill>
                  <a:schemeClr val="tx1"/>
                </a:solidFill>
                <a:latin typeface="Arial" charset="0"/>
                <a:ea typeface="Arial" charset="0"/>
                <a:cs typeface="Arial" charset="0"/>
              </a:defRPr>
            </a:lvl2pPr>
            <a:lvl3pPr marL="1143000" indent="-228600" defTabSz="927100" eaLnBrk="0" hangingPunct="0">
              <a:defRPr>
                <a:solidFill>
                  <a:schemeClr val="tx1"/>
                </a:solidFill>
                <a:latin typeface="Arial" charset="0"/>
                <a:ea typeface="Arial" charset="0"/>
                <a:cs typeface="Arial" charset="0"/>
              </a:defRPr>
            </a:lvl3pPr>
            <a:lvl4pPr marL="1600200" indent="-228600" defTabSz="927100" eaLnBrk="0" hangingPunct="0">
              <a:defRPr>
                <a:solidFill>
                  <a:schemeClr val="tx1"/>
                </a:solidFill>
                <a:latin typeface="Arial" charset="0"/>
                <a:ea typeface="Arial" charset="0"/>
                <a:cs typeface="Arial" charset="0"/>
              </a:defRPr>
            </a:lvl4pPr>
            <a:lvl5pPr marL="2057400" indent="-228600" defTabSz="927100" eaLnBrk="0" hangingPunct="0">
              <a:defRPr>
                <a:solidFill>
                  <a:schemeClr val="tx1"/>
                </a:solidFill>
                <a:latin typeface="Arial" charset="0"/>
                <a:ea typeface="Arial" charset="0"/>
                <a:cs typeface="Arial" charset="0"/>
              </a:defRPr>
            </a:lvl5pPr>
            <a:lvl6pPr marL="2514600" indent="-228600" defTabSz="9271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defTabSz="9271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defTabSz="9271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defTabSz="927100" eaLnBrk="0" fontAlgn="base" hangingPunct="0">
              <a:spcBef>
                <a:spcPct val="0"/>
              </a:spcBef>
              <a:spcAft>
                <a:spcPct val="0"/>
              </a:spcAft>
              <a:defRPr>
                <a:solidFill>
                  <a:schemeClr val="tx1"/>
                </a:solidFill>
                <a:latin typeface="Arial" charset="0"/>
                <a:ea typeface="Arial" charset="0"/>
                <a:cs typeface="Arial" charset="0"/>
              </a:defRPr>
            </a:lvl9pPr>
          </a:lstStyle>
          <a:p>
            <a:pPr algn="r" eaLnBrk="1" fontAlgn="base" hangingPunct="1">
              <a:spcBef>
                <a:spcPct val="0"/>
              </a:spcBef>
              <a:spcAft>
                <a:spcPct val="0"/>
              </a:spcAft>
            </a:pPr>
            <a:fld id="{4E1E00A0-9428-E242-BFE1-3B3D807C31AA}" type="slidenum">
              <a:rPr lang="en-US" sz="1100">
                <a:solidFill>
                  <a:prstClr val="black"/>
                </a:solidFill>
              </a:rPr>
              <a:pPr algn="r" eaLnBrk="1" fontAlgn="base" hangingPunct="1">
                <a:spcBef>
                  <a:spcPct val="0"/>
                </a:spcBef>
                <a:spcAft>
                  <a:spcPct val="0"/>
                </a:spcAft>
              </a:pPr>
              <a:t>10</a:t>
            </a:fld>
            <a:endParaRPr lang="en-US" sz="110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dirty="0" smtClean="0"/>
              <a:t>The state was divided into four regions, and here you are looking at what happened</a:t>
            </a:r>
            <a:r>
              <a:rPr lang="en-US" sz="1400" baseline="0" dirty="0" smtClean="0"/>
              <a:t> along the Central Coast region.   </a:t>
            </a:r>
            <a:r>
              <a:rPr lang="en-US" sz="1400" dirty="0" smtClean="0"/>
              <a:t>On</a:t>
            </a:r>
            <a:r>
              <a:rPr lang="en-US" sz="1400" baseline="0" dirty="0" smtClean="0"/>
              <a:t> the left is what the ocean looked like before MLPA.  And on the right, is what we have to proud of.   It is easy to see that a number of protected areas were added, you notice the idea of protection </a:t>
            </a:r>
            <a:r>
              <a:rPr lang="en-US" sz="1400" baseline="0" dirty="0" err="1" smtClean="0"/>
              <a:t>isnt</a:t>
            </a:r>
            <a:r>
              <a:rPr lang="en-US" sz="1400" baseline="0" dirty="0" smtClean="0"/>
              <a:t> novel, clearly there were some protected areas before MLPA.  But the MLPA designed the MPAs as a network using scientific guiding principles and extensive scientific and ocean user input.   The area in MPAs went from &lt;4% to 18% along central coast, and the area totally protected in no take reserves increased from less than 1% to 8%. </a:t>
            </a:r>
            <a:endParaRPr lang="en-US" sz="1400" b="1" dirty="0"/>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E12B78D-6153-834E-B1B7-0092FF5C21C1}" type="slidenum">
              <a:rPr lang="en-US"/>
              <a:pPr eaLnBrk="1" hangingPunct="1"/>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dirty="0"/>
              <a:t>The idea of a marine protected areas is simple – set aside key areas of the ocean (such as places where fish and ocean wildlife feed or breed) and protect them from human impacts.  </a:t>
            </a:r>
          </a:p>
          <a:p>
            <a:endParaRPr lang="en-US" sz="1400" dirty="0"/>
          </a:p>
          <a:p>
            <a:r>
              <a:rPr lang="en-US" sz="1400" dirty="0" smtClean="0">
                <a:cs typeface="ＭＳ Ｐゴシック" charset="0"/>
              </a:rPr>
              <a:t>But there are a</a:t>
            </a:r>
            <a:r>
              <a:rPr lang="en-US" sz="1400" baseline="0" dirty="0" smtClean="0">
                <a:cs typeface="ＭＳ Ｐゴシック" charset="0"/>
              </a:rPr>
              <a:t> many different types and it can be confusing. Each country and state often uses very different classification schemes.  For CA, we use the types above.  You notice that they range from places open to fishing and harvest to places that are completely protected.  So just because a place is called an MPA doesn’t mean you cant cast a line in the water.  What you need to do is check with the specific rules for that particular area.  CA uses this handy color coding system above to easily understand the differences we have here off our coast.  </a:t>
            </a:r>
            <a:endParaRPr lang="en-US" sz="1400" dirty="0" smtClean="0">
              <a:cs typeface="ＭＳ Ｐゴシック" charset="0"/>
            </a:endParaRPr>
          </a:p>
        </p:txBody>
      </p:sp>
      <p:sp>
        <p:nvSpPr>
          <p:cNvPr id="48132"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383E85D-2607-A24D-B3C5-6A28A4A4FF93}" type="datetime1">
              <a:rPr lang="en-US">
                <a:solidFill>
                  <a:prstClr val="black"/>
                </a:solidFill>
              </a:rPr>
              <a:pPr eaLnBrk="1" hangingPunct="1"/>
              <a:t>7/2/2013</a:t>
            </a:fld>
            <a:endParaRPr lang="en-US">
              <a:solidFill>
                <a:prstClr val="black"/>
              </a:solidFill>
            </a:endParaRPr>
          </a:p>
        </p:txBody>
      </p:sp>
      <p:sp>
        <p:nvSpPr>
          <p:cNvPr id="48133" name="Footer Placeholder 4"/>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a:solidFill>
                  <a:prstClr val="black"/>
                </a:solidFill>
              </a:rPr>
              <a:t>© 2001 The Ocean Conservancy</a:t>
            </a:r>
          </a:p>
        </p:txBody>
      </p:sp>
      <p:sp>
        <p:nvSpPr>
          <p:cNvPr id="48134"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2F1C945-E743-404A-B302-15858D58BF6F}" type="slidenum">
              <a:rPr lang="en-US">
                <a:solidFill>
                  <a:prstClr val="black"/>
                </a:solidFill>
              </a:rPr>
              <a:pPr eaLnBrk="1" hangingPunct="1"/>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Scientists just met in February to review the progress to date for the central coast MPAs, and the good news is we are on track.  The MPAs appear to be working as predicted.  Studies from PISCO and the Collaborative fisheries research program all suggest that the MPAs are heading in the right direction, with increases in abundance, size and diversity inside some of the MPAs.  This animated graphic shows just what is predicted to happen inside MPAs.  The MPAs that have been allowed to recover the longest and protected completely from harvest have not surprisingly been the ones to show the greatest results.  For example </a:t>
            </a:r>
            <a:r>
              <a:rPr lang="en-US" baseline="0" dirty="0" err="1" smtClean="0"/>
              <a:t>Pt</a:t>
            </a:r>
            <a:r>
              <a:rPr lang="en-US" baseline="0" dirty="0" smtClean="0"/>
              <a:t> Lobos, which has been a reserve for decades is teeming with marine life.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13</a:t>
            </a:fld>
            <a:endParaRPr lang="en-US"/>
          </a:p>
        </p:txBody>
      </p:sp>
    </p:spTree>
    <p:extLst>
      <p:ext uri="{BB962C8B-B14F-4D97-AF65-F5344CB8AC3E}">
        <p14:creationId xmlns:p14="http://schemas.microsoft.com/office/powerpoint/2010/main" val="2911847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a:t>
            </a:r>
            <a:r>
              <a:rPr lang="en-US" sz="1200" kern="1200" baseline="0" dirty="0" smtClean="0">
                <a:solidFill>
                  <a:schemeClr val="tx1"/>
                </a:solidFill>
                <a:effectLst/>
                <a:latin typeface="+mn-lt"/>
                <a:ea typeface="+mn-ea"/>
                <a:cs typeface="+mn-cs"/>
              </a:rPr>
              <a:t> is a quote from a recreational fishermen.  … read the quote- from Jim Webb who was fishing inside the </a:t>
            </a:r>
            <a:r>
              <a:rPr lang="en-US" sz="1200" kern="1200" baseline="0" dirty="0" err="1" smtClean="0">
                <a:solidFill>
                  <a:schemeClr val="tx1"/>
                </a:solidFill>
                <a:effectLst/>
                <a:latin typeface="+mn-lt"/>
                <a:ea typeface="+mn-ea"/>
                <a:cs typeface="+mn-cs"/>
              </a:rPr>
              <a:t>Pt</a:t>
            </a:r>
            <a:r>
              <a:rPr lang="en-US" sz="1200" kern="1200" baseline="0" dirty="0" smtClean="0">
                <a:solidFill>
                  <a:schemeClr val="tx1"/>
                </a:solidFill>
                <a:effectLst/>
                <a:latin typeface="+mn-lt"/>
                <a:ea typeface="+mn-ea"/>
                <a:cs typeface="+mn-cs"/>
              </a:rPr>
              <a:t> Lobos reserve as part of a research project and comparing catches to areas not protected.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Recreational fishermen, once staunchly opposed</a:t>
            </a:r>
            <a:r>
              <a:rPr lang="en-US" sz="1200" kern="1200" baseline="0" dirty="0" smtClean="0">
                <a:solidFill>
                  <a:schemeClr val="tx1"/>
                </a:solidFill>
                <a:effectLst/>
                <a:latin typeface="+mn-lt"/>
                <a:ea typeface="+mn-ea"/>
                <a:cs typeface="+mn-cs"/>
              </a:rPr>
              <a:t> to any areas closed to fishing, are now supporters of MPAs in many places as they are reaping the rewards of their short term sacrifices. In Pt. Lobos marine reserve, recreational fishermen helped conduct a fishing study and found that fish abounded inside one of the oldest MPAs along the </a:t>
            </a:r>
            <a:r>
              <a:rPr lang="en-US" sz="1200" kern="1200" baseline="0" dirty="0" err="1" smtClean="0">
                <a:solidFill>
                  <a:schemeClr val="tx1"/>
                </a:solidFill>
                <a:effectLst/>
                <a:latin typeface="+mn-lt"/>
                <a:ea typeface="+mn-ea"/>
                <a:cs typeface="+mn-cs"/>
              </a:rPr>
              <a:t>Ca</a:t>
            </a:r>
            <a:r>
              <a:rPr lang="en-US" sz="1200" kern="1200" baseline="0" dirty="0" smtClean="0">
                <a:solidFill>
                  <a:schemeClr val="tx1"/>
                </a:solidFill>
                <a:effectLst/>
                <a:latin typeface="+mn-lt"/>
                <a:ea typeface="+mn-ea"/>
                <a:cs typeface="+mn-cs"/>
              </a:rPr>
              <a:t> Coast.  </a:t>
            </a:r>
            <a:r>
              <a:rPr lang="en-US" sz="1200" kern="1200" baseline="0" dirty="0" err="1" smtClean="0">
                <a:solidFill>
                  <a:schemeClr val="tx1"/>
                </a:solidFill>
                <a:effectLst/>
                <a:latin typeface="+mn-lt"/>
                <a:ea typeface="+mn-ea"/>
                <a:cs typeface="+mn-cs"/>
              </a:rPr>
              <a:t>Anectodal</a:t>
            </a:r>
            <a:r>
              <a:rPr lang="en-US" sz="1200" kern="1200" baseline="0" dirty="0" smtClean="0">
                <a:solidFill>
                  <a:schemeClr val="tx1"/>
                </a:solidFill>
                <a:effectLst/>
                <a:latin typeface="+mn-lt"/>
                <a:ea typeface="+mn-ea"/>
                <a:cs typeface="+mn-cs"/>
              </a:rPr>
              <a:t> stories like these are mounting as harvested species rebound in MPAs along the coast.  If you have a story to share, please bring it up at the end of the talk.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14</a:t>
            </a:fld>
            <a:endParaRPr lang="en-US"/>
          </a:p>
        </p:txBody>
      </p:sp>
    </p:spTree>
    <p:extLst>
      <p:ext uri="{BB962C8B-B14F-4D97-AF65-F5344CB8AC3E}">
        <p14:creationId xmlns:p14="http://schemas.microsoft.com/office/powerpoint/2010/main" val="42574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a</a:t>
            </a:r>
            <a:r>
              <a:rPr lang="en-US" baseline="0" dirty="0" smtClean="0"/>
              <a:t> small fraction of the MPAs are off limits to fishing, there are all sorts of activities that you can do inside California’s MPAs. These special places allow people to surf, dive, explore, and find a sense of wonder and beauty in our outdoor wonderland.  The very reason that they were set aside is to make sure that generations to come can enjoy all that our coast has to offer.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15</a:t>
            </a:fld>
            <a:endParaRPr lang="en-US"/>
          </a:p>
        </p:txBody>
      </p:sp>
    </p:spTree>
    <p:extLst>
      <p:ext uri="{BB962C8B-B14F-4D97-AF65-F5344CB8AC3E}">
        <p14:creationId xmlns:p14="http://schemas.microsoft.com/office/powerpoint/2010/main" val="2911847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sz="1200" kern="1200" dirty="0" smtClean="0">
                <a:solidFill>
                  <a:schemeClr val="tx1"/>
                </a:solidFill>
                <a:effectLst/>
                <a:latin typeface="+mn-lt"/>
                <a:ea typeface="+mn-ea"/>
                <a:cs typeface="+mn-cs"/>
              </a:rPr>
              <a:t>California’s youth are leading</a:t>
            </a:r>
            <a:r>
              <a:rPr lang="en-US" sz="1200" kern="1200" baseline="0" dirty="0" smtClean="0">
                <a:solidFill>
                  <a:schemeClr val="tx1"/>
                </a:solidFill>
                <a:effectLst/>
                <a:latin typeface="+mn-lt"/>
                <a:ea typeface="+mn-ea"/>
                <a:cs typeface="+mn-cs"/>
              </a:rPr>
              <a:t> efforts to protect these special places.  These protected areas are places where we can learn about what the ocean looked like when our parents and grandparents were younger, and hope that with the CA network, we can show our children how California’s oceans used to be.  Above is a photo from the Tijuana River MPA in San Diego </a:t>
            </a:r>
            <a:r>
              <a:rPr lang="en-US" sz="1200" kern="1200" baseline="0" dirty="0" err="1" smtClean="0">
                <a:solidFill>
                  <a:schemeClr val="tx1"/>
                </a:solidFill>
                <a:effectLst/>
                <a:latin typeface="+mn-lt"/>
                <a:ea typeface="+mn-ea"/>
                <a:cs typeface="+mn-cs"/>
              </a:rPr>
              <a:t>girlscout</a:t>
            </a:r>
            <a:r>
              <a:rPr lang="en-US" sz="1200" kern="1200" baseline="0" dirty="0" smtClean="0">
                <a:solidFill>
                  <a:schemeClr val="tx1"/>
                </a:solidFill>
                <a:effectLst/>
                <a:latin typeface="+mn-lt"/>
                <a:ea typeface="+mn-ea"/>
                <a:cs typeface="+mn-cs"/>
              </a:rPr>
              <a:t> troop who were part of a beach cleanup.</a:t>
            </a:r>
            <a:endParaRPr lang="en-US" dirty="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Whats</a:t>
            </a:r>
            <a:r>
              <a:rPr lang="en-US" sz="1200" kern="1200" dirty="0" smtClean="0">
                <a:solidFill>
                  <a:schemeClr val="tx1"/>
                </a:solidFill>
                <a:effectLst/>
                <a:latin typeface="+mn-lt"/>
                <a:ea typeface="+mn-ea"/>
                <a:cs typeface="+mn-cs"/>
              </a:rPr>
              <a:t> good for the oceans is good for</a:t>
            </a:r>
            <a:r>
              <a:rPr lang="en-US" sz="1200" kern="1200" baseline="0" dirty="0" smtClean="0">
                <a:solidFill>
                  <a:schemeClr val="tx1"/>
                </a:solidFill>
                <a:effectLst/>
                <a:latin typeface="+mn-lt"/>
                <a:ea typeface="+mn-ea"/>
                <a:cs typeface="+mn-cs"/>
              </a:rPr>
              <a:t> California’s economy as well.  This makes sense.  By putting a small area aside in a bank account to grow and replenish, Californians will reap returns on this investment in the future. </a:t>
            </a:r>
            <a:r>
              <a:rPr lang="en-US" dirty="0" smtClean="0"/>
              <a:t>These areas are seen as “fish banks” that help replenish depleted stocks.  </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r>
              <a:rPr lang="en-US" dirty="0" smtClean="0"/>
              <a:t>Research by the National Geographic Society has found that local fishermen in the Solomon Islands and Kenya saw incomes double after five years of protecting specific areas from all extractive activity.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There are also hidden benefits: </a:t>
            </a:r>
            <a:r>
              <a:rPr lang="en-US" b="1" dirty="0" smtClean="0"/>
              <a:t>Protecting marine environments not only aids in replenishing fish stocks but also provide other economic benefits such as boosting tourism.  </a:t>
            </a:r>
            <a:r>
              <a:rPr lang="en-US" b="0" dirty="0" smtClean="0"/>
              <a:t>Tourism</a:t>
            </a:r>
            <a:r>
              <a:rPr lang="en-US" b="0" baseline="0" dirty="0" smtClean="0"/>
              <a:t> along the Central Coast is a number 1 contributor to our economy, as tourists from around the world flock to see the Serengeti of the Sea where whales migrate, sea otters </a:t>
            </a:r>
            <a:r>
              <a:rPr lang="en-US" b="0" baseline="0" dirty="0" err="1" smtClean="0"/>
              <a:t>frolik</a:t>
            </a:r>
            <a:r>
              <a:rPr lang="en-US" b="0" baseline="0" dirty="0" smtClean="0"/>
              <a:t> and fresh fish can be served up daily in local restaurants.  Ensuring that we have a healthy ocean means good news for many of California’s coastal businesses.  </a:t>
            </a:r>
            <a:endParaRPr lang="en-US" b="1" dirty="0" smtClean="0"/>
          </a:p>
          <a:p>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17</a:t>
            </a:fld>
            <a:endParaRPr lang="en-US"/>
          </a:p>
        </p:txBody>
      </p:sp>
    </p:spTree>
    <p:extLst>
      <p:ext uri="{BB962C8B-B14F-4D97-AF65-F5344CB8AC3E}">
        <p14:creationId xmlns:p14="http://schemas.microsoft.com/office/powerpoint/2010/main" val="990792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Join your neighbors in exploring</a:t>
            </a:r>
            <a:r>
              <a:rPr lang="en-US" sz="1200" kern="1200" baseline="0" dirty="0" smtClean="0">
                <a:solidFill>
                  <a:schemeClr val="tx1"/>
                </a:solidFill>
                <a:effectLst/>
                <a:latin typeface="+mn-lt"/>
                <a:ea typeface="+mn-ea"/>
                <a:cs typeface="+mn-cs"/>
              </a:rPr>
              <a:t> and helping to conserve </a:t>
            </a:r>
            <a:r>
              <a:rPr lang="en-US" sz="1200" kern="1200" baseline="0" dirty="0" err="1" smtClean="0">
                <a:solidFill>
                  <a:schemeClr val="tx1"/>
                </a:solidFill>
                <a:effectLst/>
                <a:latin typeface="+mn-lt"/>
                <a:ea typeface="+mn-ea"/>
                <a:cs typeface="+mn-cs"/>
              </a:rPr>
              <a:t>Ca’s</a:t>
            </a:r>
            <a:r>
              <a:rPr lang="en-US" sz="1200" kern="1200" baseline="0" dirty="0" smtClean="0">
                <a:solidFill>
                  <a:schemeClr val="tx1"/>
                </a:solidFill>
                <a:effectLst/>
                <a:latin typeface="+mn-lt"/>
                <a:ea typeface="+mn-ea"/>
                <a:cs typeface="+mn-cs"/>
              </a:rPr>
              <a:t> treasures.  There are many opportunities to get involved.  If you are a SCUBA diver, join the group of volunteers who monitor the health of our MPAs.  If you are near a state park, aquarium or exploration center, learn how you can volunteer or contribute to a program near you.  You can be part of a coastal clean up, offer your skills for an exciting project or share your knowledge with the next generation.  California’s are now celebrating UWP day each year to spread the word.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18</a:t>
            </a:fld>
            <a:endParaRPr lang="en-US"/>
          </a:p>
        </p:txBody>
      </p:sp>
    </p:spTree>
    <p:extLst>
      <p:ext uri="{BB962C8B-B14F-4D97-AF65-F5344CB8AC3E}">
        <p14:creationId xmlns:p14="http://schemas.microsoft.com/office/powerpoint/2010/main" val="3254553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Finally, another way that you can help support MPAs is to spread the word.  Most Californians </a:t>
            </a:r>
            <a:r>
              <a:rPr lang="en-US" sz="1200" kern="1200" dirty="0" err="1" smtClean="0">
                <a:solidFill>
                  <a:schemeClr val="tx1"/>
                </a:solidFill>
                <a:effectLst/>
                <a:latin typeface="+mn-lt"/>
                <a:ea typeface="+mn-ea"/>
                <a:cs typeface="+mn-cs"/>
              </a:rPr>
              <a:t>arent</a:t>
            </a:r>
            <a:r>
              <a:rPr lang="en-US" sz="1200" kern="1200" dirty="0" smtClean="0">
                <a:solidFill>
                  <a:schemeClr val="tx1"/>
                </a:solidFill>
                <a:effectLst/>
                <a:latin typeface="+mn-lt"/>
                <a:ea typeface="+mn-ea"/>
                <a:cs typeface="+mn-cs"/>
              </a:rPr>
              <a:t> even aware of the</a:t>
            </a:r>
            <a:r>
              <a:rPr lang="en-US" sz="1200" kern="1200" baseline="0" dirty="0" smtClean="0">
                <a:solidFill>
                  <a:schemeClr val="tx1"/>
                </a:solidFill>
                <a:effectLst/>
                <a:latin typeface="+mn-lt"/>
                <a:ea typeface="+mn-ea"/>
                <a:cs typeface="+mn-cs"/>
              </a:rPr>
              <a:t> hard work that has been done to create this network of MPAs. Californians can be proud that we have set aside a small part of the coastal ocean for future generations.  So talk to your friends, share posts on </a:t>
            </a:r>
            <a:r>
              <a:rPr lang="en-US" sz="1200" kern="1200" baseline="0" dirty="0" err="1" smtClean="0">
                <a:solidFill>
                  <a:schemeClr val="tx1"/>
                </a:solidFill>
                <a:effectLst/>
                <a:latin typeface="+mn-lt"/>
                <a:ea typeface="+mn-ea"/>
                <a:cs typeface="+mn-cs"/>
              </a:rPr>
              <a:t>facebook</a:t>
            </a:r>
            <a:r>
              <a:rPr lang="en-US" sz="1200" kern="1200" baseline="0" dirty="0" smtClean="0">
                <a:solidFill>
                  <a:schemeClr val="tx1"/>
                </a:solidFill>
                <a:effectLst/>
                <a:latin typeface="+mn-lt"/>
                <a:ea typeface="+mn-ea"/>
                <a:cs typeface="+mn-cs"/>
              </a:rPr>
              <a:t> and let others know what you see and do inside your local MPA.</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19</a:t>
            </a:fld>
            <a:endParaRPr lang="en-US"/>
          </a:p>
        </p:txBody>
      </p:sp>
    </p:spTree>
    <p:extLst>
      <p:ext uri="{BB962C8B-B14F-4D97-AF65-F5344CB8AC3E}">
        <p14:creationId xmlns:p14="http://schemas.microsoft.com/office/powerpoint/2010/main" val="612268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smtClean="0">
                <a:effectLst/>
                <a:latin typeface="Times New Roman"/>
                <a:ea typeface="MS Mincho"/>
                <a:cs typeface="Times New Roman"/>
              </a:rPr>
              <a:t>Give your personal account to the audience on something that shares your connection with the</a:t>
            </a:r>
            <a:r>
              <a:rPr lang="en-US" sz="1200" baseline="0" dirty="0" smtClean="0">
                <a:effectLst/>
                <a:latin typeface="Times New Roman"/>
                <a:ea typeface="MS Mincho"/>
                <a:cs typeface="Times New Roman"/>
              </a:rPr>
              <a:t> ocean.  Talk about why you want to leave the ocean in good shape for the next generation.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2</a:t>
            </a:fld>
            <a:endParaRPr lang="en-US"/>
          </a:p>
        </p:txBody>
      </p:sp>
    </p:spTree>
    <p:extLst>
      <p:ext uri="{BB962C8B-B14F-4D97-AF65-F5344CB8AC3E}">
        <p14:creationId xmlns:p14="http://schemas.microsoft.com/office/powerpoint/2010/main" val="1102534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dirty="0" smtClean="0"/>
              <a:t>One</a:t>
            </a:r>
            <a:r>
              <a:rPr lang="en-US" sz="1400" baseline="0" dirty="0" smtClean="0"/>
              <a:t> the left is an image of a g</a:t>
            </a:r>
            <a:r>
              <a:rPr lang="en-US" sz="1400" dirty="0" smtClean="0"/>
              <a:t>iant </a:t>
            </a:r>
            <a:r>
              <a:rPr lang="en-US" sz="1400" dirty="0"/>
              <a:t>sea bass caught of Catalina Island in Southern California in </a:t>
            </a:r>
            <a:r>
              <a:rPr lang="en-US" sz="1400" dirty="0" smtClean="0"/>
              <a:t>1906,</a:t>
            </a:r>
            <a:r>
              <a:rPr lang="en-US" sz="1400" baseline="0" dirty="0" smtClean="0"/>
              <a:t> weighing in at over </a:t>
            </a:r>
            <a:r>
              <a:rPr lang="en-US" sz="1400" dirty="0" smtClean="0"/>
              <a:t>400 </a:t>
            </a:r>
            <a:r>
              <a:rPr lang="en-US" sz="1400" dirty="0"/>
              <a:t>pounds.  </a:t>
            </a:r>
            <a:r>
              <a:rPr lang="en-US" sz="1400" dirty="0" smtClean="0"/>
              <a:t>That’s</a:t>
            </a:r>
            <a:r>
              <a:rPr lang="en-US" sz="1400" baseline="0" dirty="0" smtClean="0"/>
              <a:t> about 4 times my size.  Back then  there was a big </a:t>
            </a:r>
            <a:r>
              <a:rPr lang="en-US" sz="1400" dirty="0" smtClean="0"/>
              <a:t>commercial </a:t>
            </a:r>
            <a:r>
              <a:rPr lang="en-US" sz="1400" dirty="0"/>
              <a:t>and sport fishery </a:t>
            </a:r>
            <a:r>
              <a:rPr lang="en-US" sz="1400" dirty="0" smtClean="0"/>
              <a:t>sea bass, bringing</a:t>
            </a:r>
            <a:r>
              <a:rPr lang="en-US" sz="1400" baseline="0" dirty="0" smtClean="0"/>
              <a:t> in nearly a million pounds in some years.  Under such intense pressure, landings decreased until finally a mo</a:t>
            </a:r>
            <a:r>
              <a:rPr lang="en-US" sz="1400" dirty="0" smtClean="0"/>
              <a:t>ratorium for sea </a:t>
            </a:r>
            <a:r>
              <a:rPr lang="en-US" sz="1400" dirty="0"/>
              <a:t>bass </a:t>
            </a:r>
            <a:r>
              <a:rPr lang="en-US" sz="1400" dirty="0" smtClean="0"/>
              <a:t>was </a:t>
            </a:r>
            <a:r>
              <a:rPr lang="en-US" sz="1400" dirty="0"/>
              <a:t>put in place in 1982. </a:t>
            </a:r>
            <a:r>
              <a:rPr lang="en-US" sz="1400" baseline="0" dirty="0" smtClean="0"/>
              <a:t> </a:t>
            </a:r>
            <a:r>
              <a:rPr lang="en-US" sz="1400" dirty="0" smtClean="0"/>
              <a:t>Sea bass are still protected, but they have yet to return to the size or number seen in the early 19009’s</a:t>
            </a:r>
          </a:p>
          <a:p>
            <a:endParaRPr lang="en-US" sz="1400" dirty="0" smtClean="0"/>
          </a:p>
          <a:p>
            <a:r>
              <a:rPr lang="en-US" sz="1400" dirty="0" smtClean="0"/>
              <a:t>In the image to the right shows how abundant abalone once were</a:t>
            </a:r>
            <a:r>
              <a:rPr lang="en-US" sz="1400" baseline="0" dirty="0" smtClean="0"/>
              <a:t> in California.  These also were harvested zealously and neared extinction in the state.  Today abalone are protected, but disease and changes in oceanographic conditions now threaten their recovery. </a:t>
            </a:r>
            <a:endParaRPr lang="en-US" sz="1400" dirty="0" smtClean="0"/>
          </a:p>
          <a:p>
            <a:endParaRPr lang="en-US" sz="1400" b="1" dirty="0" smtClean="0"/>
          </a:p>
          <a:p>
            <a:r>
              <a:rPr lang="en-US" sz="1400" b="1" dirty="0" smtClean="0"/>
              <a:t>We</a:t>
            </a:r>
            <a:r>
              <a:rPr lang="en-US" sz="1400" b="1" baseline="0" dirty="0" smtClean="0"/>
              <a:t> should all be aware that </a:t>
            </a:r>
            <a:r>
              <a:rPr lang="en-US" sz="1400" b="1" dirty="0" smtClean="0"/>
              <a:t>California</a:t>
            </a:r>
            <a:r>
              <a:rPr lang="ja-JP" altLang="en-US" sz="1400" b="1" dirty="0" smtClean="0"/>
              <a:t>’</a:t>
            </a:r>
            <a:r>
              <a:rPr lang="en-US" sz="1400" b="1" dirty="0" smtClean="0"/>
              <a:t>s </a:t>
            </a:r>
            <a:r>
              <a:rPr lang="en-US" sz="1400" b="1" dirty="0"/>
              <a:t>oceans are </a:t>
            </a:r>
            <a:r>
              <a:rPr lang="en-US" sz="1400" b="1" dirty="0" smtClean="0"/>
              <a:t>simply</a:t>
            </a:r>
            <a:r>
              <a:rPr lang="en-US" sz="1400" b="1" baseline="0" dirty="0" smtClean="0"/>
              <a:t> </a:t>
            </a:r>
            <a:r>
              <a:rPr lang="en-US" sz="1400" b="1" dirty="0" smtClean="0"/>
              <a:t>not </a:t>
            </a:r>
            <a:r>
              <a:rPr lang="en-US" sz="1400" b="1" dirty="0"/>
              <a:t>the same as they were 100 years </a:t>
            </a:r>
            <a:r>
              <a:rPr lang="en-US" sz="1400" b="1" dirty="0" smtClean="0"/>
              <a:t>ago.</a:t>
            </a:r>
            <a:r>
              <a:rPr lang="en-US" sz="1400" b="1" baseline="0" dirty="0" smtClean="0"/>
              <a:t>  </a:t>
            </a:r>
            <a:r>
              <a:rPr lang="en-US" sz="1400" b="0" baseline="0" dirty="0" smtClean="0"/>
              <a:t>While we likely wont be able to return to those days, with skies flocking with birds, and rivers pulsing with salmon, we do know now from experience that conservation CAN and does work.  </a:t>
            </a:r>
            <a:endParaRPr lang="en-US" sz="1400" b="1" dirty="0"/>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bg1"/>
                </a:solidFill>
                <a:latin typeface="Arial" charset="0"/>
                <a:ea typeface="ＭＳ Ｐゴシック" charset="0"/>
                <a:cs typeface="ＭＳ Ｐゴシック" charset="0"/>
              </a:defRPr>
            </a:lvl1pPr>
            <a:lvl2pPr marL="729057" indent="-280406" eaLnBrk="0" hangingPunct="0">
              <a:defRPr sz="2000">
                <a:solidFill>
                  <a:schemeClr val="bg1"/>
                </a:solidFill>
                <a:latin typeface="Arial" charset="0"/>
                <a:ea typeface="ＭＳ Ｐゴシック" charset="0"/>
              </a:defRPr>
            </a:lvl2pPr>
            <a:lvl3pPr marL="1121626" indent="-224325" eaLnBrk="0" hangingPunct="0">
              <a:defRPr sz="2000">
                <a:solidFill>
                  <a:schemeClr val="bg1"/>
                </a:solidFill>
                <a:latin typeface="Arial" charset="0"/>
                <a:ea typeface="ＭＳ Ｐゴシック" charset="0"/>
              </a:defRPr>
            </a:lvl3pPr>
            <a:lvl4pPr marL="1570276" indent="-224325" eaLnBrk="0" hangingPunct="0">
              <a:defRPr sz="2000">
                <a:solidFill>
                  <a:schemeClr val="bg1"/>
                </a:solidFill>
                <a:latin typeface="Arial" charset="0"/>
                <a:ea typeface="ＭＳ Ｐゴシック" charset="0"/>
              </a:defRPr>
            </a:lvl4pPr>
            <a:lvl5pPr marL="2018927" indent="-224325" eaLnBrk="0" hangingPunct="0">
              <a:defRPr sz="2000">
                <a:solidFill>
                  <a:schemeClr val="bg1"/>
                </a:solidFill>
                <a:latin typeface="Arial" charset="0"/>
                <a:ea typeface="ＭＳ Ｐゴシック" charset="0"/>
              </a:defRPr>
            </a:lvl5pPr>
            <a:lvl6pPr marL="2467577" indent="-224325" eaLnBrk="0" fontAlgn="base" hangingPunct="0">
              <a:spcBef>
                <a:spcPct val="0"/>
              </a:spcBef>
              <a:spcAft>
                <a:spcPct val="0"/>
              </a:spcAft>
              <a:defRPr sz="2000">
                <a:solidFill>
                  <a:schemeClr val="bg1"/>
                </a:solidFill>
                <a:latin typeface="Arial" charset="0"/>
                <a:ea typeface="ＭＳ Ｐゴシック" charset="0"/>
              </a:defRPr>
            </a:lvl6pPr>
            <a:lvl7pPr marL="2916227" indent="-224325" eaLnBrk="0" fontAlgn="base" hangingPunct="0">
              <a:spcBef>
                <a:spcPct val="0"/>
              </a:spcBef>
              <a:spcAft>
                <a:spcPct val="0"/>
              </a:spcAft>
              <a:defRPr sz="2000">
                <a:solidFill>
                  <a:schemeClr val="bg1"/>
                </a:solidFill>
                <a:latin typeface="Arial" charset="0"/>
                <a:ea typeface="ＭＳ Ｐゴシック" charset="0"/>
              </a:defRPr>
            </a:lvl7pPr>
            <a:lvl8pPr marL="3364878" indent="-224325" eaLnBrk="0" fontAlgn="base" hangingPunct="0">
              <a:spcBef>
                <a:spcPct val="0"/>
              </a:spcBef>
              <a:spcAft>
                <a:spcPct val="0"/>
              </a:spcAft>
              <a:defRPr sz="2000">
                <a:solidFill>
                  <a:schemeClr val="bg1"/>
                </a:solidFill>
                <a:latin typeface="Arial" charset="0"/>
                <a:ea typeface="ＭＳ Ｐゴシック" charset="0"/>
              </a:defRPr>
            </a:lvl8pPr>
            <a:lvl9pPr marL="3813528" indent="-224325" eaLnBrk="0" fontAlgn="base" hangingPunct="0">
              <a:spcBef>
                <a:spcPct val="0"/>
              </a:spcBef>
              <a:spcAft>
                <a:spcPct val="0"/>
              </a:spcAft>
              <a:defRPr sz="2000">
                <a:solidFill>
                  <a:schemeClr val="bg1"/>
                </a:solidFill>
                <a:latin typeface="Arial" charset="0"/>
                <a:ea typeface="ＭＳ Ｐゴシック" charset="0"/>
              </a:defRPr>
            </a:lvl9pPr>
          </a:lstStyle>
          <a:p>
            <a:pPr eaLnBrk="1" hangingPunct="1"/>
            <a:fld id="{FE2216FD-8F4F-F947-B6C2-A3C792FE3DD1}" type="slidenum">
              <a:rPr lang="en-US" sz="1200">
                <a:solidFill>
                  <a:prstClr val="black"/>
                </a:solidFill>
                <a:latin typeface="Calibri" charset="0"/>
              </a:rPr>
              <a:pPr eaLnBrk="1" hangingPunct="1"/>
              <a:t>4</a:t>
            </a:fld>
            <a:endParaRPr lang="en-US" sz="1200">
              <a:solidFill>
                <a:prstClr val="black"/>
              </a:solidFill>
              <a:latin typeface="Calibri" charset="0"/>
            </a:endParaRPr>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7588" name="Rectangle 3"/>
          <p:cNvSpPr>
            <a:spLocks noGrp="1" noChangeArrowheads="1"/>
          </p:cNvSpPr>
          <p:nvPr>
            <p:ph type="body" idx="1"/>
          </p:nvPr>
        </p:nvSpPr>
        <p:spPr bwMode="auto"/>
        <p:txBody>
          <a:bodyPr wrap="square" numCol="1" anchor="t" anchorCtr="0" compatLnSpc="1">
            <a:prstTxWarp prst="textNoShape">
              <a:avLst/>
            </a:prstTxWarp>
            <a:normAutofit fontScale="92500" lnSpcReduction="10000"/>
          </a:bodyPr>
          <a:lstStyle/>
          <a:p>
            <a:pPr defTabSz="909588">
              <a:defRPr/>
            </a:pPr>
            <a:r>
              <a:rPr lang="en-US" dirty="0" smtClean="0">
                <a:latin typeface="Arial" charset="0"/>
                <a:ea typeface="ＭＳ Ｐゴシック" pitchFamily="34" charset="-128"/>
              </a:rPr>
              <a:t>To</a:t>
            </a:r>
            <a:r>
              <a:rPr lang="en-US" baseline="0" dirty="0" smtClean="0">
                <a:latin typeface="Arial" charset="0"/>
                <a:ea typeface="ＭＳ Ｐゴシック" pitchFamily="34" charset="-128"/>
              </a:rPr>
              <a:t> better understand how to fix our oceans, scientists worked together to identify the main threats to our ocean. These four threats are common </a:t>
            </a:r>
            <a:r>
              <a:rPr lang="en-US" baseline="0" dirty="0" err="1" smtClean="0">
                <a:latin typeface="Arial" charset="0"/>
                <a:ea typeface="ＭＳ Ｐゴシック" pitchFamily="34" charset="-128"/>
              </a:rPr>
              <a:t>thruout</a:t>
            </a:r>
            <a:r>
              <a:rPr lang="en-US" baseline="0" dirty="0" smtClean="0">
                <a:latin typeface="Arial" charset="0"/>
                <a:ea typeface="ＭＳ Ｐゴシック" pitchFamily="34" charset="-128"/>
              </a:rPr>
              <a:t> the Pacific and here in California.  1) Habitat destruction includes things like dynamite fishing and trawling, poor land use,  and coastal development.  2) Overfishing is major stressor from both commercial and recreational fishing, 3) </a:t>
            </a:r>
            <a:r>
              <a:rPr lang="en-US" dirty="0" smtClean="0">
                <a:latin typeface="Arial" charset="0"/>
                <a:ea typeface="ＭＳ Ｐゴシック" pitchFamily="34" charset="-128"/>
              </a:rPr>
              <a:t>Pollution to our oceans</a:t>
            </a:r>
            <a:r>
              <a:rPr lang="en-US" baseline="0" dirty="0" smtClean="0">
                <a:latin typeface="Arial" charset="0"/>
                <a:ea typeface="ＭＳ Ｐゴシック" pitchFamily="34" charset="-128"/>
              </a:rPr>
              <a:t> comes from </a:t>
            </a:r>
            <a:r>
              <a:rPr lang="en-US" dirty="0" smtClean="0">
                <a:latin typeface="Arial" charset="0"/>
                <a:ea typeface="ＭＳ Ｐゴシック" pitchFamily="34" charset="-128"/>
              </a:rPr>
              <a:t>sewage, fertilizer runoff, plastics, toxic dumping, oil spills, marine debris and now we all are aware of the threats from Climate change which threatens to change very PH of the ocean</a:t>
            </a:r>
            <a:r>
              <a:rPr lang="en-US" baseline="0" dirty="0" smtClean="0">
                <a:latin typeface="Arial" charset="0"/>
                <a:ea typeface="ＭＳ Ｐゴシック" pitchFamily="34" charset="-128"/>
              </a:rPr>
              <a:t> and cause sea level to rise and sea temperatures to increase.  </a:t>
            </a:r>
          </a:p>
          <a:p>
            <a:pPr defTabSz="909588">
              <a:defRPr/>
            </a:pPr>
            <a:endParaRPr lang="en-US" baseline="0" dirty="0" smtClean="0">
              <a:latin typeface="Arial" charset="0"/>
              <a:ea typeface="ＭＳ Ｐゴシック" pitchFamily="34" charset="-128"/>
            </a:endParaRPr>
          </a:p>
          <a:p>
            <a:pPr defTabSz="909588">
              <a:defRPr/>
            </a:pPr>
            <a:r>
              <a:rPr lang="en-US" baseline="0" dirty="0" err="1" smtClean="0">
                <a:latin typeface="Arial" charset="0"/>
                <a:ea typeface="ＭＳ Ｐゴシック" pitchFamily="34" charset="-128"/>
              </a:rPr>
              <a:t>Whats</a:t>
            </a:r>
            <a:r>
              <a:rPr lang="en-US" baseline="0" dirty="0" smtClean="0">
                <a:latin typeface="Arial" charset="0"/>
                <a:ea typeface="ＭＳ Ｐゴシック" pitchFamily="34" charset="-128"/>
              </a:rPr>
              <a:t> amazing is our oceans resilience and ability to rebound if given a chance.  </a:t>
            </a:r>
            <a:endParaRPr lang="en-US" dirty="0" smtClean="0">
              <a:latin typeface="Arial" charset="0"/>
              <a:ea typeface="ＭＳ Ｐゴシック" pitchFamily="34" charset="-128"/>
            </a:endParaRPr>
          </a:p>
          <a:p>
            <a:pPr defTabSz="909588">
              <a:defRPr/>
            </a:pPr>
            <a:r>
              <a:rPr lang="en-US" dirty="0" smtClean="0">
                <a:latin typeface="Arial" charset="0"/>
                <a:ea typeface="ＭＳ Ｐゴシック" pitchFamily="34" charset="-128"/>
              </a:rPr>
              <a:t> </a:t>
            </a:r>
          </a:p>
          <a:p>
            <a:pPr defTabSz="909588">
              <a:defRPr/>
            </a:pPr>
            <a:endParaRPr lang="en-US" dirty="0" smtClean="0">
              <a:latin typeface="Arial" charset="0"/>
              <a:ea typeface="ＭＳ Ｐゴシック" pitchFamily="34" charset="-128"/>
            </a:endParaRPr>
          </a:p>
          <a:p>
            <a:pPr defTabSz="909588">
              <a:defRPr/>
            </a:pPr>
            <a:r>
              <a:rPr lang="en-US" dirty="0" smtClean="0">
                <a:latin typeface="Arial" charset="0"/>
                <a:ea typeface="ＭＳ Ｐゴシック" pitchFamily="34" charset="-128"/>
              </a:rPr>
              <a:t> </a:t>
            </a:r>
          </a:p>
          <a:p>
            <a:pPr defTabSz="909588">
              <a:defRPr/>
            </a:pPr>
            <a:endParaRPr lang="en-US" dirty="0" smtClean="0">
              <a:latin typeface="Arial" charset="0"/>
              <a:ea typeface="ＭＳ Ｐゴシック" pitchFamily="34" charset="-128"/>
            </a:endParaRPr>
          </a:p>
          <a:p>
            <a:pPr defTabSz="909588">
              <a:defRPr/>
            </a:pPr>
            <a:endParaRPr lang="en-US" dirty="0" smtClean="0">
              <a:latin typeface="Arial" charset="0"/>
              <a:ea typeface="ＭＳ Ｐゴシック" pitchFamily="34" charset="-128"/>
            </a:endParaRPr>
          </a:p>
          <a:p>
            <a:pPr defTabSz="909588">
              <a:defRPr/>
            </a:pPr>
            <a:endParaRPr lang="en-US" dirty="0" smtClean="0">
              <a:latin typeface="Arial"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Who has seen this photo? This was </a:t>
            </a:r>
            <a:r>
              <a:rPr lang="en-US" dirty="0" smtClean="0"/>
              <a:t> taken in 2011 when </a:t>
            </a:r>
            <a:r>
              <a:rPr lang="en-US" dirty="0"/>
              <a:t>the pod of humpbacks were feeding right off </a:t>
            </a:r>
            <a:r>
              <a:rPr lang="en-US" dirty="0" smtClean="0"/>
              <a:t>shore</a:t>
            </a:r>
            <a:r>
              <a:rPr lang="en-US" baseline="0" dirty="0" smtClean="0"/>
              <a:t> Santa Cruz.</a:t>
            </a:r>
            <a:endParaRPr lang="en-US" dirty="0"/>
          </a:p>
          <a:p>
            <a:r>
              <a:rPr lang="en-US" dirty="0" smtClean="0"/>
              <a:t>While </a:t>
            </a:r>
            <a:r>
              <a:rPr lang="en-US" dirty="0"/>
              <a:t>its easy to get depressed by the negative headlines and the sense that environmental problems are escalating, there is also really strong evidence that conservation </a:t>
            </a:r>
            <a:r>
              <a:rPr lang="en-US" dirty="0" smtClean="0"/>
              <a:t>works.  As </a:t>
            </a:r>
            <a:r>
              <a:rPr lang="en-US" dirty="0"/>
              <a:t>an example, humpback whales were hunted and their population fell by an estimated 90% before a whaling moratorium was introduced in 1966. </a:t>
            </a:r>
            <a:r>
              <a:rPr lang="en-US" dirty="0" smtClean="0"/>
              <a:t>Whales are</a:t>
            </a:r>
            <a:r>
              <a:rPr lang="en-US" baseline="0" dirty="0" smtClean="0"/>
              <a:t> recovering, and about 20,000 </a:t>
            </a:r>
            <a:r>
              <a:rPr lang="en-US" dirty="0" smtClean="0"/>
              <a:t>humpbacks frequent the N Pacific today.</a:t>
            </a:r>
            <a:r>
              <a:rPr lang="en-US" baseline="0" dirty="0" smtClean="0"/>
              <a:t>  So while the challenges are many, the solutions are promising and recent success stories are out there. </a:t>
            </a:r>
            <a:endParaRPr lang="en-US" dirty="0"/>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dirty="0" smtClean="0"/>
              <a:t>One conservation tool that’s been proven to work is marine protected areas – sometimes referred to as underwater parks or </a:t>
            </a:r>
            <a:r>
              <a:rPr lang="en-US" sz="1400" dirty="0" err="1" smtClean="0"/>
              <a:t>Yosemites</a:t>
            </a:r>
            <a:r>
              <a:rPr lang="en-US" sz="1400" dirty="0" smtClean="0"/>
              <a:t> of the Sea.  The idea for these is quite simple.  Place some</a:t>
            </a:r>
            <a:r>
              <a:rPr lang="en-US" sz="1400" baseline="0" dirty="0" smtClean="0"/>
              <a:t> special parts of the ocean off limits to destructive activities, and give those special places a chance to recover and rebound.    This image shows how MPAs work.  On the left you have an image of an unprotected area- where there are still some fish and human activities like fishing taking place.  But on the right is an MPA, where you notice at least three things.  1) there are bigger individuals, 2) more of them, and more different kinds of species or biodiversity.  </a:t>
            </a:r>
            <a:r>
              <a:rPr lang="en-US" sz="1400" dirty="0" smtClean="0"/>
              <a:t>In </a:t>
            </a:r>
            <a:r>
              <a:rPr lang="en-US" sz="1400" dirty="0"/>
              <a:t>a nutshell if we leave the ocean alone, she </a:t>
            </a:r>
            <a:r>
              <a:rPr lang="en-US" sz="1400" dirty="0" smtClean="0"/>
              <a:t>can and does restore </a:t>
            </a:r>
            <a:r>
              <a:rPr lang="en-US" sz="1400" dirty="0"/>
              <a:t>herself</a:t>
            </a:r>
            <a:r>
              <a:rPr lang="en-US" sz="1400" dirty="0" smtClean="0"/>
              <a:t>.  Having places like thos</a:t>
            </a:r>
            <a:r>
              <a:rPr lang="en-US" sz="1400" baseline="0" dirty="0" smtClean="0"/>
              <a:t>e on the right set aside as reservoirs and hope spots are important with such global threats as climate change.  </a:t>
            </a:r>
            <a:endParaRPr lang="en-US" sz="1400" b="1"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Arial" charset="0"/>
              </a:defRPr>
            </a:lvl1pPr>
            <a:lvl2pPr marL="729057" indent="-280406" eaLnBrk="0" hangingPunct="0">
              <a:defRPr>
                <a:solidFill>
                  <a:schemeClr val="tx1"/>
                </a:solidFill>
                <a:latin typeface="Arial" charset="0"/>
                <a:ea typeface="Arial" charset="0"/>
                <a:cs typeface="Arial" charset="0"/>
              </a:defRPr>
            </a:lvl2pPr>
            <a:lvl3pPr marL="1121626" indent="-224325" eaLnBrk="0" hangingPunct="0">
              <a:defRPr>
                <a:solidFill>
                  <a:schemeClr val="tx1"/>
                </a:solidFill>
                <a:latin typeface="Arial" charset="0"/>
                <a:ea typeface="Arial" charset="0"/>
                <a:cs typeface="Arial" charset="0"/>
              </a:defRPr>
            </a:lvl3pPr>
            <a:lvl4pPr marL="1570276" indent="-224325" eaLnBrk="0" hangingPunct="0">
              <a:defRPr>
                <a:solidFill>
                  <a:schemeClr val="tx1"/>
                </a:solidFill>
                <a:latin typeface="Arial" charset="0"/>
                <a:ea typeface="Arial" charset="0"/>
                <a:cs typeface="Arial" charset="0"/>
              </a:defRPr>
            </a:lvl4pPr>
            <a:lvl5pPr marL="2018927" indent="-224325" eaLnBrk="0" hangingPunct="0">
              <a:defRPr>
                <a:solidFill>
                  <a:schemeClr val="tx1"/>
                </a:solidFill>
                <a:latin typeface="Arial" charset="0"/>
                <a:ea typeface="Arial" charset="0"/>
                <a:cs typeface="Arial" charset="0"/>
              </a:defRPr>
            </a:lvl5pPr>
            <a:lvl6pPr marL="2467577" indent="-224325" eaLnBrk="0" fontAlgn="base" hangingPunct="0">
              <a:spcBef>
                <a:spcPct val="0"/>
              </a:spcBef>
              <a:spcAft>
                <a:spcPct val="0"/>
              </a:spcAft>
              <a:defRPr>
                <a:solidFill>
                  <a:schemeClr val="tx1"/>
                </a:solidFill>
                <a:latin typeface="Arial" charset="0"/>
                <a:ea typeface="Arial" charset="0"/>
                <a:cs typeface="Arial" charset="0"/>
              </a:defRPr>
            </a:lvl6pPr>
            <a:lvl7pPr marL="2916227" indent="-224325" eaLnBrk="0" fontAlgn="base" hangingPunct="0">
              <a:spcBef>
                <a:spcPct val="0"/>
              </a:spcBef>
              <a:spcAft>
                <a:spcPct val="0"/>
              </a:spcAft>
              <a:defRPr>
                <a:solidFill>
                  <a:schemeClr val="tx1"/>
                </a:solidFill>
                <a:latin typeface="Arial" charset="0"/>
                <a:ea typeface="Arial" charset="0"/>
                <a:cs typeface="Arial" charset="0"/>
              </a:defRPr>
            </a:lvl7pPr>
            <a:lvl8pPr marL="3364878" indent="-224325" eaLnBrk="0" fontAlgn="base" hangingPunct="0">
              <a:spcBef>
                <a:spcPct val="0"/>
              </a:spcBef>
              <a:spcAft>
                <a:spcPct val="0"/>
              </a:spcAft>
              <a:defRPr>
                <a:solidFill>
                  <a:schemeClr val="tx1"/>
                </a:solidFill>
                <a:latin typeface="Arial" charset="0"/>
                <a:ea typeface="Arial" charset="0"/>
                <a:cs typeface="Arial" charset="0"/>
              </a:defRPr>
            </a:lvl8pPr>
            <a:lvl9pPr marL="3813528" indent="-22432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5D10855-8B41-0247-8F28-762ABA5489D5}" type="slidenum">
              <a:rPr lang="en-US"/>
              <a:pPr eaLnBrk="1" hangingPunct="1"/>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latin typeface="Times New Roman"/>
                <a:ea typeface="MS Mincho"/>
              </a:rPr>
              <a:t>Let me tell you a story about how</a:t>
            </a:r>
            <a:r>
              <a:rPr lang="en-US" sz="1200" baseline="0" dirty="0" smtClean="0">
                <a:effectLst/>
                <a:latin typeface="Times New Roman"/>
                <a:ea typeface="MS Mincho"/>
              </a:rPr>
              <a:t> MPAs can protect sea turtles by protecting the sea grass meadows where they graze.  In the Caribbean, USGS scientists have shown that MPAs are crucial for nesting green sea  turtles who prefer to feed in the productive sea grass beds of MPAs rather than </a:t>
            </a:r>
            <a:r>
              <a:rPr lang="en-US" dirty="0" smtClean="0"/>
              <a:t>unprotected parts of the ocean. The study provides compelling evidence that making key swaths of the ocean off-limits for fishing and other ecological disruptions is proving a successful strategy for protecting marine animals.  This study is the first to track the federally protected turtles in the Dry Tortugas National Park. Until now, it was not clear whether the turtles made use of existing marine protected areas. </a:t>
            </a:r>
          </a:p>
          <a:p>
            <a:endParaRPr lang="en-US" dirty="0" smtClean="0"/>
          </a:p>
          <a:p>
            <a:r>
              <a:rPr lang="en-US" dirty="0" smtClean="0"/>
              <a:t>"Our goal was to better understand what types of habitats they used at sea and whether they were in fact putting these designated areas to use. They found that 35% of the turtles chose marine protected areas for foraging, more than would happen by random chance. This study not only shows managers that these designated protected areas are already being used by turtles, but provides insight into the types of habitats they use most," said the study's lead author, Kristen Hart, a research ecologist at USGS. </a:t>
            </a:r>
          </a:p>
          <a:p>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7</a:t>
            </a:fld>
            <a:endParaRPr lang="en-US"/>
          </a:p>
        </p:txBody>
      </p:sp>
    </p:spTree>
    <p:extLst>
      <p:ext uri="{BB962C8B-B14F-4D97-AF65-F5344CB8AC3E}">
        <p14:creationId xmlns:p14="http://schemas.microsoft.com/office/powerpoint/2010/main" val="4233024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MPAs protect not only critical habitat, but also provide refuge for animals to grow in size and number. </a:t>
            </a:r>
            <a:r>
              <a:rPr lang="en-US" baseline="0" dirty="0" smtClean="0"/>
              <a:t> One success story involves the spiny lobster. In the </a:t>
            </a:r>
            <a:r>
              <a:rPr lang="en-US" dirty="0" smtClean="0"/>
              <a:t>Channel Islands, where marine protected areas have been in place for 10 years, researchers found larger and more abundant lobsters. Nearby fished areas had fewer, smaller lobsters. While trophy lobsters (or extremely large, fecund lobsters) are becoming scarce throughout California, they are able to flourish and mature inside protected areas. Researchers tagged lobsters inside the protected areas, and tracked them outside in areas open to fishing. This means that underwater parks not only offer a conservation benefit to lobster, but that fishermen can also enjoy the benefits of protection by being able to catch them as they move outside the boundaries of protection. These findings also show promise for southern California’s kelp forest ecosystem, as lobster are key to the health of kelp forests.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8</a:t>
            </a:fld>
            <a:endParaRPr lang="en-US"/>
          </a:p>
        </p:txBody>
      </p:sp>
    </p:spTree>
    <p:extLst>
      <p:ext uri="{BB962C8B-B14F-4D97-AF65-F5344CB8AC3E}">
        <p14:creationId xmlns:p14="http://schemas.microsoft.com/office/powerpoint/2010/main" val="1456933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news of MPA successes spread, there was increasing recognition that </a:t>
            </a:r>
            <a:r>
              <a:rPr lang="en-US" baseline="0" dirty="0" err="1" smtClean="0"/>
              <a:t>california</a:t>
            </a:r>
            <a:r>
              <a:rPr lang="en-US" baseline="0" dirty="0" smtClean="0"/>
              <a:t> needed to take a harder look at long term statewide conservation strategies.  In the 1990’s groups got together in California and </a:t>
            </a:r>
            <a:endParaRPr lang="en-US" dirty="0" smtClean="0"/>
          </a:p>
          <a:p>
            <a:r>
              <a:rPr lang="en-US" dirty="0" smtClean="0"/>
              <a:t>decided to create an entire network of  ‘underwater parks’</a:t>
            </a:r>
            <a:r>
              <a:rPr lang="en-US" baseline="0" dirty="0" smtClean="0"/>
              <a:t> spanning the coast.  In 1999, the governor of California called for ocean users and the public to embark on a participatory process to work together to help conserve and restore some of California’s special places. This process was called the MLPA.  Marine Life Protection Act.  </a:t>
            </a:r>
            <a:endParaRPr lang="en-US" dirty="0"/>
          </a:p>
        </p:txBody>
      </p:sp>
      <p:sp>
        <p:nvSpPr>
          <p:cNvPr id="4" name="Slide Number Placeholder 3"/>
          <p:cNvSpPr>
            <a:spLocks noGrp="1"/>
          </p:cNvSpPr>
          <p:nvPr>
            <p:ph type="sldNum" sz="quarter" idx="10"/>
          </p:nvPr>
        </p:nvSpPr>
        <p:spPr/>
        <p:txBody>
          <a:bodyPr/>
          <a:lstStyle/>
          <a:p>
            <a:fld id="{F04E2B96-BFE0-4A4A-99A5-9B290EFD77F5}" type="slidenum">
              <a:rPr lang="en-US" smtClean="0"/>
              <a:t>9</a:t>
            </a:fld>
            <a:endParaRPr lang="en-US"/>
          </a:p>
        </p:txBody>
      </p:sp>
    </p:spTree>
    <p:extLst>
      <p:ext uri="{BB962C8B-B14F-4D97-AF65-F5344CB8AC3E}">
        <p14:creationId xmlns:p14="http://schemas.microsoft.com/office/powerpoint/2010/main" val="1319863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A31F98-83CE-3846-9605-DF1AD57BDB6A}" type="datetimeFigureOut">
              <a:rPr lang="en-US" smtClean="0"/>
              <a:t>7/2/2013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764709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A31F98-83CE-3846-9605-DF1AD57BDB6A}" type="datetimeFigureOut">
              <a:rPr lang="en-US" smtClean="0"/>
              <a:t>7/2/2013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2613597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A31F98-83CE-3846-9605-DF1AD57BDB6A}" type="datetimeFigureOut">
              <a:rPr lang="en-US" smtClean="0"/>
              <a:t>7/2/2013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544768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ption 1">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5638800"/>
          </a:xfrm>
        </p:spPr>
        <p:txBody>
          <a:bodyPr anchor="ctr"/>
          <a:lstStyle/>
          <a:p>
            <a:pPr lvl="0"/>
            <a:endParaRPr lang="en-US" noProof="0" dirty="0"/>
          </a:p>
        </p:txBody>
      </p:sp>
      <p:sp>
        <p:nvSpPr>
          <p:cNvPr id="2" name="Title 1"/>
          <p:cNvSpPr>
            <a:spLocks noGrp="1"/>
          </p:cNvSpPr>
          <p:nvPr>
            <p:ph type="ctrTitle"/>
          </p:nvPr>
        </p:nvSpPr>
        <p:spPr>
          <a:xfrm>
            <a:off x="288847" y="282154"/>
            <a:ext cx="4720781" cy="1852024"/>
          </a:xfrm>
          <a:solidFill>
            <a:schemeClr val="tx1"/>
          </a:solidFill>
        </p:spPr>
        <p:txBody>
          <a:bodyPr lIns="182880" tIns="137160"/>
          <a:lstStyle>
            <a:lvl1pPr>
              <a:defRPr>
                <a:solidFill>
                  <a:srgbClr val="FFFFFF"/>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97725" y="1158875"/>
            <a:ext cx="4720781" cy="588149"/>
          </a:xfrm>
        </p:spPr>
        <p:txBody>
          <a:bodyPr lIns="182880" tIns="0">
            <a:noAutofit/>
          </a:bodyPr>
          <a:lstStyle>
            <a:lvl1pPr marL="0" indent="0" algn="l">
              <a:spcBef>
                <a:spcPts val="0"/>
              </a:spcBef>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Date Placeholder 3"/>
          <p:cNvSpPr>
            <a:spLocks noGrp="1"/>
          </p:cNvSpPr>
          <p:nvPr>
            <p:ph type="dt" sz="half" idx="11"/>
          </p:nvPr>
        </p:nvSpPr>
        <p:spPr>
          <a:xfrm>
            <a:off x="382588" y="1778000"/>
            <a:ext cx="2133600" cy="365125"/>
          </a:xfrm>
          <a:prstGeom prst="rect">
            <a:avLst/>
          </a:prstGeom>
        </p:spPr>
        <p:txBody>
          <a:bodyPr vert="horz" lIns="91440" tIns="45720" rIns="91440" bIns="45720" rtlCol="0" anchor="ctr"/>
          <a:lstStyle>
            <a:lvl1pPr algn="l" defTabSz="457200">
              <a:defRPr lang="en-US" sz="1400" kern="1200" spc="50" baseline="0">
                <a:solidFill>
                  <a:srgbClr val="FFFFFF"/>
                </a:solidFill>
                <a:latin typeface="Arial" pitchFamily="34" charset="0"/>
                <a:ea typeface="ＭＳ Ｐゴシック" charset="-128"/>
                <a:cs typeface="Arial" pitchFamily="34" charset="0"/>
              </a:defRPr>
            </a:lvl1pPr>
          </a:lstStyle>
          <a:p>
            <a:pPr fontAlgn="base">
              <a:spcBef>
                <a:spcPct val="0"/>
              </a:spcBef>
              <a:spcAft>
                <a:spcPct val="0"/>
              </a:spcAft>
              <a:defRPr/>
            </a:pPr>
            <a:r>
              <a:t>December 3, 2010</a:t>
            </a:r>
          </a:p>
        </p:txBody>
      </p:sp>
    </p:spTree>
    <p:extLst>
      <p:ext uri="{BB962C8B-B14F-4D97-AF65-F5344CB8AC3E}">
        <p14:creationId xmlns:p14="http://schemas.microsoft.com/office/powerpoint/2010/main" val="188590090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ption 2">
    <p:spTree>
      <p:nvGrpSpPr>
        <p:cNvPr id="1" name=""/>
        <p:cNvGrpSpPr/>
        <p:nvPr/>
      </p:nvGrpSpPr>
      <p:grpSpPr>
        <a:xfrm>
          <a:off x="0" y="0"/>
          <a:ext cx="0" cy="0"/>
          <a:chOff x="0" y="0"/>
          <a:chExt cx="0" cy="0"/>
        </a:xfrm>
      </p:grpSpPr>
      <p:sp>
        <p:nvSpPr>
          <p:cNvPr id="5" name="Rectangle 4"/>
          <p:cNvSpPr/>
          <p:nvPr userDrawn="1"/>
        </p:nvSpPr>
        <p:spPr>
          <a:xfrm>
            <a:off x="0" y="0"/>
            <a:ext cx="9144000" cy="19208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8" name="Picture Placeholder 7"/>
          <p:cNvSpPr>
            <a:spLocks noGrp="1"/>
          </p:cNvSpPr>
          <p:nvPr>
            <p:ph type="pic" sz="quarter" idx="10"/>
          </p:nvPr>
        </p:nvSpPr>
        <p:spPr>
          <a:xfrm>
            <a:off x="0" y="1920875"/>
            <a:ext cx="9144000" cy="3722688"/>
          </a:xfrm>
        </p:spPr>
        <p:txBody>
          <a:bodyPr rtlCol="0">
            <a:normAutofit/>
          </a:bodyPr>
          <a:lstStyle/>
          <a:p>
            <a:pPr lvl="0"/>
            <a:endParaRPr lang="en-US" noProof="0" smtClean="0"/>
          </a:p>
        </p:txBody>
      </p:sp>
      <p:sp>
        <p:nvSpPr>
          <p:cNvPr id="6" name="Title 5"/>
          <p:cNvSpPr>
            <a:spLocks noGrp="1"/>
          </p:cNvSpPr>
          <p:nvPr>
            <p:ph type="title"/>
          </p:nvPr>
        </p:nvSpPr>
        <p:spPr>
          <a:xfrm>
            <a:off x="457200" y="411480"/>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456485" y="1158875"/>
            <a:ext cx="5426368" cy="581148"/>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93876854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Social Media option">
    <p:spTree>
      <p:nvGrpSpPr>
        <p:cNvPr id="1" name=""/>
        <p:cNvGrpSpPr/>
        <p:nvPr/>
      </p:nvGrpSpPr>
      <p:grpSpPr>
        <a:xfrm>
          <a:off x="0" y="0"/>
          <a:ext cx="0" cy="0"/>
          <a:chOff x="0" y="0"/>
          <a:chExt cx="0" cy="0"/>
        </a:xfrm>
      </p:grpSpPr>
      <p:sp>
        <p:nvSpPr>
          <p:cNvPr id="9" name="Rectangle 8"/>
          <p:cNvSpPr/>
          <p:nvPr userDrawn="1"/>
        </p:nvSpPr>
        <p:spPr>
          <a:xfrm>
            <a:off x="0" y="0"/>
            <a:ext cx="9144000" cy="19208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8" name="Picture Placeholder 7"/>
          <p:cNvSpPr>
            <a:spLocks noGrp="1"/>
          </p:cNvSpPr>
          <p:nvPr>
            <p:ph type="pic" sz="quarter" idx="10"/>
          </p:nvPr>
        </p:nvSpPr>
        <p:spPr>
          <a:xfrm>
            <a:off x="0" y="1920875"/>
            <a:ext cx="9144000" cy="3722688"/>
          </a:xfrm>
        </p:spPr>
        <p:txBody>
          <a:bodyPr rtlCol="0">
            <a:normAutofit/>
          </a:bodyPr>
          <a:lstStyle/>
          <a:p>
            <a:pPr lvl="0"/>
            <a:endParaRPr lang="en-US" noProof="0" smtClean="0"/>
          </a:p>
        </p:txBody>
      </p:sp>
      <p:sp>
        <p:nvSpPr>
          <p:cNvPr id="10" name="Title 5"/>
          <p:cNvSpPr>
            <a:spLocks noGrp="1"/>
          </p:cNvSpPr>
          <p:nvPr>
            <p:ph type="title"/>
          </p:nvPr>
        </p:nvSpPr>
        <p:spPr>
          <a:xfrm>
            <a:off x="457200" y="411480"/>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11" name="Subtitle 2"/>
          <p:cNvSpPr>
            <a:spLocks noGrp="1"/>
          </p:cNvSpPr>
          <p:nvPr>
            <p:ph type="subTitle" idx="1"/>
          </p:nvPr>
        </p:nvSpPr>
        <p:spPr>
          <a:xfrm>
            <a:off x="457200" y="1158875"/>
            <a:ext cx="5425653" cy="603250"/>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2" name="Text Placeholder 6"/>
          <p:cNvSpPr>
            <a:spLocks noGrp="1"/>
          </p:cNvSpPr>
          <p:nvPr>
            <p:ph type="body" sz="quarter" idx="11"/>
          </p:nvPr>
        </p:nvSpPr>
        <p:spPr>
          <a:xfrm>
            <a:off x="307974" y="5961593"/>
            <a:ext cx="2152770" cy="176543"/>
          </a:xfrm>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
        <p:nvSpPr>
          <p:cNvPr id="13" name="Text Placeholder 6"/>
          <p:cNvSpPr>
            <a:spLocks noGrp="1"/>
          </p:cNvSpPr>
          <p:nvPr>
            <p:ph type="body" sz="quarter" idx="12"/>
          </p:nvPr>
        </p:nvSpPr>
        <p:spPr>
          <a:xfrm>
            <a:off x="307974" y="6182231"/>
            <a:ext cx="2152770" cy="176543"/>
          </a:xfrm>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
        <p:nvSpPr>
          <p:cNvPr id="14" name="Text Placeholder 6"/>
          <p:cNvSpPr>
            <a:spLocks noGrp="1"/>
          </p:cNvSpPr>
          <p:nvPr>
            <p:ph type="body" sz="quarter" idx="13"/>
          </p:nvPr>
        </p:nvSpPr>
        <p:spPr>
          <a:xfrm>
            <a:off x="307974" y="6402869"/>
            <a:ext cx="2152770" cy="176543"/>
          </a:xfrm>
          <a:solidFill>
            <a:schemeClr val="bg1"/>
          </a:solidFill>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76643694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ption 3">
    <p:spTree>
      <p:nvGrpSpPr>
        <p:cNvPr id="1" name=""/>
        <p:cNvGrpSpPr/>
        <p:nvPr/>
      </p:nvGrpSpPr>
      <p:grpSpPr>
        <a:xfrm>
          <a:off x="0" y="0"/>
          <a:ext cx="0" cy="0"/>
          <a:chOff x="0" y="0"/>
          <a:chExt cx="0" cy="0"/>
        </a:xfrm>
      </p:grpSpPr>
      <p:sp>
        <p:nvSpPr>
          <p:cNvPr id="5" name="Rectangle 4"/>
          <p:cNvSpPr/>
          <p:nvPr userDrawn="1"/>
        </p:nvSpPr>
        <p:spPr>
          <a:xfrm>
            <a:off x="0" y="0"/>
            <a:ext cx="9144000" cy="1920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8" name="Picture Placeholder 7"/>
          <p:cNvSpPr>
            <a:spLocks noGrp="1"/>
          </p:cNvSpPr>
          <p:nvPr>
            <p:ph type="pic" sz="quarter" idx="10"/>
          </p:nvPr>
        </p:nvSpPr>
        <p:spPr>
          <a:xfrm>
            <a:off x="0" y="1920875"/>
            <a:ext cx="9144000" cy="3722688"/>
          </a:xfrm>
        </p:spPr>
        <p:txBody>
          <a:bodyPr rtlCol="0">
            <a:normAutofit/>
          </a:bodyPr>
          <a:lstStyle/>
          <a:p>
            <a:pPr lvl="0"/>
            <a:endParaRPr lang="en-US" noProof="0" smtClean="0"/>
          </a:p>
        </p:txBody>
      </p:sp>
      <p:sp>
        <p:nvSpPr>
          <p:cNvPr id="6" name="Title 5"/>
          <p:cNvSpPr>
            <a:spLocks noGrp="1"/>
          </p:cNvSpPr>
          <p:nvPr>
            <p:ph type="title"/>
          </p:nvPr>
        </p:nvSpPr>
        <p:spPr>
          <a:xfrm>
            <a:off x="457200" y="411480"/>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456486" y="1158875"/>
            <a:ext cx="5426368" cy="603250"/>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82411429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ption 4">
    <p:spTree>
      <p:nvGrpSpPr>
        <p:cNvPr id="1" name=""/>
        <p:cNvGrpSpPr/>
        <p:nvPr/>
      </p:nvGrpSpPr>
      <p:grpSpPr>
        <a:xfrm>
          <a:off x="0" y="0"/>
          <a:ext cx="0" cy="0"/>
          <a:chOff x="0" y="0"/>
          <a:chExt cx="0" cy="0"/>
        </a:xfrm>
      </p:grpSpPr>
      <p:sp>
        <p:nvSpPr>
          <p:cNvPr id="4" name="Rectangle 3"/>
          <p:cNvSpPr/>
          <p:nvPr userDrawn="1"/>
        </p:nvSpPr>
        <p:spPr>
          <a:xfrm>
            <a:off x="0" y="1920875"/>
            <a:ext cx="9144000" cy="373062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5" name="Rectangle 4"/>
          <p:cNvSpPr/>
          <p:nvPr userDrawn="1"/>
        </p:nvSpPr>
        <p:spPr>
          <a:xfrm>
            <a:off x="0" y="0"/>
            <a:ext cx="9144000" cy="19208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6" name="Title 5"/>
          <p:cNvSpPr>
            <a:spLocks noGrp="1"/>
          </p:cNvSpPr>
          <p:nvPr>
            <p:ph type="title"/>
          </p:nvPr>
        </p:nvSpPr>
        <p:spPr>
          <a:xfrm>
            <a:off x="457200" y="411480"/>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456485" y="1158875"/>
            <a:ext cx="5426368" cy="603250"/>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1501774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ption 5">
    <p:spTree>
      <p:nvGrpSpPr>
        <p:cNvPr id="1" name=""/>
        <p:cNvGrpSpPr/>
        <p:nvPr/>
      </p:nvGrpSpPr>
      <p:grpSpPr>
        <a:xfrm>
          <a:off x="0" y="0"/>
          <a:ext cx="0" cy="0"/>
          <a:chOff x="0" y="0"/>
          <a:chExt cx="0" cy="0"/>
        </a:xfrm>
      </p:grpSpPr>
      <p:sp>
        <p:nvSpPr>
          <p:cNvPr id="4" name="Rectangle 3"/>
          <p:cNvSpPr/>
          <p:nvPr userDrawn="1"/>
        </p:nvSpPr>
        <p:spPr>
          <a:xfrm>
            <a:off x="0" y="1920875"/>
            <a:ext cx="9144000" cy="37306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5" name="Rectangle 4"/>
          <p:cNvSpPr/>
          <p:nvPr userDrawn="1"/>
        </p:nvSpPr>
        <p:spPr>
          <a:xfrm>
            <a:off x="0" y="0"/>
            <a:ext cx="9144000" cy="1920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6" name="Title 5"/>
          <p:cNvSpPr>
            <a:spLocks noGrp="1"/>
          </p:cNvSpPr>
          <p:nvPr>
            <p:ph type="title"/>
          </p:nvPr>
        </p:nvSpPr>
        <p:spPr>
          <a:xfrm>
            <a:off x="457200" y="411480"/>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456485" y="1158875"/>
            <a:ext cx="5426368" cy="603250"/>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56840157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ption 6">
    <p:spTree>
      <p:nvGrpSpPr>
        <p:cNvPr id="1" name=""/>
        <p:cNvGrpSpPr/>
        <p:nvPr/>
      </p:nvGrpSpPr>
      <p:grpSpPr>
        <a:xfrm>
          <a:off x="0" y="0"/>
          <a:ext cx="0" cy="0"/>
          <a:chOff x="0" y="0"/>
          <a:chExt cx="0" cy="0"/>
        </a:xfrm>
      </p:grpSpPr>
      <p:sp>
        <p:nvSpPr>
          <p:cNvPr id="6" name="Rectangle 5"/>
          <p:cNvSpPr/>
          <p:nvPr userDrawn="1"/>
        </p:nvSpPr>
        <p:spPr>
          <a:xfrm>
            <a:off x="285750" y="328613"/>
            <a:ext cx="8548688" cy="248761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9" name="Picture Placeholder 8"/>
          <p:cNvSpPr>
            <a:spLocks noGrp="1"/>
          </p:cNvSpPr>
          <p:nvPr>
            <p:ph type="pic" sz="quarter" idx="10"/>
          </p:nvPr>
        </p:nvSpPr>
        <p:spPr>
          <a:xfrm>
            <a:off x="285750" y="2936875"/>
            <a:ext cx="5653088" cy="2706688"/>
          </a:xfrm>
        </p:spPr>
        <p:txBody>
          <a:bodyPr rtlCol="0">
            <a:normAutofit/>
          </a:bodyPr>
          <a:lstStyle/>
          <a:p>
            <a:pPr lvl="0"/>
            <a:endParaRPr lang="en-US" noProof="0" smtClean="0"/>
          </a:p>
        </p:txBody>
      </p:sp>
      <p:sp>
        <p:nvSpPr>
          <p:cNvPr id="11" name="Picture Placeholder 10"/>
          <p:cNvSpPr>
            <a:spLocks noGrp="1"/>
          </p:cNvSpPr>
          <p:nvPr>
            <p:ph type="pic" sz="quarter" idx="11"/>
          </p:nvPr>
        </p:nvSpPr>
        <p:spPr>
          <a:xfrm>
            <a:off x="6073774" y="2936875"/>
            <a:ext cx="2760663" cy="2706688"/>
          </a:xfrm>
        </p:spPr>
        <p:txBody>
          <a:bodyPr rtlCol="0">
            <a:normAutofit/>
          </a:bodyPr>
          <a:lstStyle/>
          <a:p>
            <a:pPr lvl="0"/>
            <a:endParaRPr lang="en-US" noProof="0" smtClean="0"/>
          </a:p>
        </p:txBody>
      </p:sp>
      <p:sp>
        <p:nvSpPr>
          <p:cNvPr id="7" name="Title 5"/>
          <p:cNvSpPr>
            <a:spLocks noGrp="1"/>
          </p:cNvSpPr>
          <p:nvPr>
            <p:ph type="title"/>
          </p:nvPr>
        </p:nvSpPr>
        <p:spPr>
          <a:xfrm>
            <a:off x="546439" y="781886"/>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545724" y="1463983"/>
            <a:ext cx="5426368" cy="640025"/>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95776285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ption 7">
    <p:spTree>
      <p:nvGrpSpPr>
        <p:cNvPr id="1" name=""/>
        <p:cNvGrpSpPr/>
        <p:nvPr/>
      </p:nvGrpSpPr>
      <p:grpSpPr>
        <a:xfrm>
          <a:off x="0" y="0"/>
          <a:ext cx="0" cy="0"/>
          <a:chOff x="0" y="0"/>
          <a:chExt cx="0" cy="0"/>
        </a:xfrm>
      </p:grpSpPr>
      <p:sp>
        <p:nvSpPr>
          <p:cNvPr id="6" name="Rectangle 5"/>
          <p:cNvSpPr/>
          <p:nvPr userDrawn="1"/>
        </p:nvSpPr>
        <p:spPr>
          <a:xfrm>
            <a:off x="285750" y="328613"/>
            <a:ext cx="8548688" cy="248761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9" name="Picture Placeholder 8"/>
          <p:cNvSpPr>
            <a:spLocks noGrp="1"/>
          </p:cNvSpPr>
          <p:nvPr>
            <p:ph type="pic" sz="quarter" idx="10"/>
          </p:nvPr>
        </p:nvSpPr>
        <p:spPr>
          <a:xfrm>
            <a:off x="285750" y="2936875"/>
            <a:ext cx="5653088" cy="2706688"/>
          </a:xfrm>
        </p:spPr>
        <p:txBody>
          <a:bodyPr rtlCol="0">
            <a:normAutofit/>
          </a:bodyPr>
          <a:lstStyle/>
          <a:p>
            <a:pPr lvl="0"/>
            <a:endParaRPr lang="en-US" noProof="0" smtClean="0"/>
          </a:p>
        </p:txBody>
      </p:sp>
      <p:sp>
        <p:nvSpPr>
          <p:cNvPr id="11" name="Picture Placeholder 10"/>
          <p:cNvSpPr>
            <a:spLocks noGrp="1"/>
          </p:cNvSpPr>
          <p:nvPr>
            <p:ph type="pic" sz="quarter" idx="11"/>
          </p:nvPr>
        </p:nvSpPr>
        <p:spPr>
          <a:xfrm>
            <a:off x="6073774" y="2936875"/>
            <a:ext cx="2760663" cy="2706688"/>
          </a:xfrm>
        </p:spPr>
        <p:txBody>
          <a:bodyPr rtlCol="0">
            <a:normAutofit/>
          </a:bodyPr>
          <a:lstStyle/>
          <a:p>
            <a:pPr lvl="0"/>
            <a:endParaRPr lang="en-US" noProof="0" smtClean="0"/>
          </a:p>
        </p:txBody>
      </p:sp>
      <p:sp>
        <p:nvSpPr>
          <p:cNvPr id="10" name="Title 5"/>
          <p:cNvSpPr>
            <a:spLocks noGrp="1"/>
          </p:cNvSpPr>
          <p:nvPr>
            <p:ph type="title"/>
          </p:nvPr>
        </p:nvSpPr>
        <p:spPr>
          <a:xfrm>
            <a:off x="546439" y="781886"/>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545724" y="1463984"/>
            <a:ext cx="5426368" cy="653742"/>
          </a:xfrm>
        </p:spPr>
        <p:txBody>
          <a:bodyPr lIns="0" tIns="0" bIns="0">
            <a:no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279811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A31F98-83CE-3846-9605-DF1AD57BDB6A}" type="datetimeFigureOut">
              <a:rPr lang="en-US" smtClean="0"/>
              <a:t>7/2/2013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6483089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ption 8">
    <p:spTree>
      <p:nvGrpSpPr>
        <p:cNvPr id="1" name=""/>
        <p:cNvGrpSpPr/>
        <p:nvPr/>
      </p:nvGrpSpPr>
      <p:grpSpPr>
        <a:xfrm>
          <a:off x="0" y="0"/>
          <a:ext cx="0" cy="0"/>
          <a:chOff x="0" y="0"/>
          <a:chExt cx="0" cy="0"/>
        </a:xfrm>
      </p:grpSpPr>
      <p:sp>
        <p:nvSpPr>
          <p:cNvPr id="4" name="Rectangle 3"/>
          <p:cNvSpPr/>
          <p:nvPr userDrawn="1"/>
        </p:nvSpPr>
        <p:spPr>
          <a:xfrm>
            <a:off x="285750" y="328613"/>
            <a:ext cx="8548688" cy="248761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5" name="Rectangle 4"/>
          <p:cNvSpPr/>
          <p:nvPr userDrawn="1"/>
        </p:nvSpPr>
        <p:spPr>
          <a:xfrm>
            <a:off x="285750" y="2946400"/>
            <a:ext cx="5653088" cy="2692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6" name="Rectangle 5"/>
          <p:cNvSpPr/>
          <p:nvPr userDrawn="1"/>
        </p:nvSpPr>
        <p:spPr>
          <a:xfrm>
            <a:off x="6073775" y="2946400"/>
            <a:ext cx="2760663" cy="2692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10" name="Title 5"/>
          <p:cNvSpPr>
            <a:spLocks noGrp="1"/>
          </p:cNvSpPr>
          <p:nvPr>
            <p:ph type="title"/>
          </p:nvPr>
        </p:nvSpPr>
        <p:spPr>
          <a:xfrm>
            <a:off x="546439" y="781886"/>
            <a:ext cx="5425653" cy="1143000"/>
          </a:xfrm>
        </p:spPr>
        <p:txBody>
          <a:bodyPr lIns="0" tIns="0" rIns="0" bIns="0"/>
          <a:lstStyle>
            <a:lvl1pPr>
              <a:defRPr>
                <a:solidFill>
                  <a:schemeClr val="bg1"/>
                </a:solidFill>
              </a:defRPr>
            </a:lvl1pPr>
          </a:lstStyle>
          <a:p>
            <a:r>
              <a:rPr lang="en-US" dirty="0" smtClean="0"/>
              <a:t>Click to edit Master title style</a:t>
            </a:r>
            <a:endParaRPr lang="en-US" dirty="0"/>
          </a:p>
        </p:txBody>
      </p:sp>
      <p:sp>
        <p:nvSpPr>
          <p:cNvPr id="11" name="Subtitle 2"/>
          <p:cNvSpPr>
            <a:spLocks noGrp="1"/>
          </p:cNvSpPr>
          <p:nvPr>
            <p:ph type="subTitle" idx="1"/>
          </p:nvPr>
        </p:nvSpPr>
        <p:spPr>
          <a:xfrm>
            <a:off x="545724" y="1463983"/>
            <a:ext cx="5426368" cy="653742"/>
          </a:xfrm>
        </p:spPr>
        <p:txBody>
          <a:bodyPr lIns="0" tIns="0" bIns="0">
            <a:normAutofit/>
          </a:bodyPr>
          <a:lstStyle>
            <a:lvl1pPr marL="0" indent="0" algn="l">
              <a:buNone/>
              <a:defRPr sz="16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24235267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derators">
    <p:spTree>
      <p:nvGrpSpPr>
        <p:cNvPr id="1" name=""/>
        <p:cNvGrpSpPr/>
        <p:nvPr/>
      </p:nvGrpSpPr>
      <p:grpSpPr>
        <a:xfrm>
          <a:off x="0" y="0"/>
          <a:ext cx="0" cy="0"/>
          <a:chOff x="0" y="0"/>
          <a:chExt cx="0" cy="0"/>
        </a:xfrm>
      </p:grpSpPr>
      <p:sp>
        <p:nvSpPr>
          <p:cNvPr id="13" name="Rectangle 12"/>
          <p:cNvSpPr/>
          <p:nvPr userDrawn="1"/>
        </p:nvSpPr>
        <p:spPr>
          <a:xfrm>
            <a:off x="0" y="0"/>
            <a:ext cx="9144000" cy="1920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11" name="Picture Placeholder 10"/>
          <p:cNvSpPr>
            <a:spLocks noGrp="1"/>
          </p:cNvSpPr>
          <p:nvPr>
            <p:ph type="pic" sz="quarter" idx="10"/>
          </p:nvPr>
        </p:nvSpPr>
        <p:spPr>
          <a:xfrm>
            <a:off x="421955" y="2302231"/>
            <a:ext cx="1093560" cy="1437094"/>
          </a:xfrm>
        </p:spPr>
        <p:txBody>
          <a:bodyPr rtlCol="0">
            <a:normAutofit/>
          </a:bodyPr>
          <a:lstStyle/>
          <a:p>
            <a:pPr lvl="0"/>
            <a:endParaRPr lang="en-US" noProof="0" smtClean="0"/>
          </a:p>
        </p:txBody>
      </p:sp>
      <p:sp>
        <p:nvSpPr>
          <p:cNvPr id="12" name="Picture Placeholder 10"/>
          <p:cNvSpPr>
            <a:spLocks noGrp="1"/>
          </p:cNvSpPr>
          <p:nvPr>
            <p:ph type="pic" sz="quarter" idx="11"/>
          </p:nvPr>
        </p:nvSpPr>
        <p:spPr>
          <a:xfrm>
            <a:off x="4824465" y="2302230"/>
            <a:ext cx="1093560" cy="1437095"/>
          </a:xfrm>
        </p:spPr>
        <p:txBody>
          <a:bodyPr rtlCol="0">
            <a:normAutofit/>
          </a:bodyPr>
          <a:lstStyle/>
          <a:p>
            <a:pPr lvl="0"/>
            <a:endParaRPr lang="en-US" noProof="0" smtClean="0"/>
          </a:p>
        </p:txBody>
      </p:sp>
      <p:sp>
        <p:nvSpPr>
          <p:cNvPr id="16" name="Text Placeholder 15"/>
          <p:cNvSpPr>
            <a:spLocks noGrp="1"/>
          </p:cNvSpPr>
          <p:nvPr>
            <p:ph type="body" sz="quarter" idx="12"/>
          </p:nvPr>
        </p:nvSpPr>
        <p:spPr>
          <a:xfrm>
            <a:off x="1693669" y="2301876"/>
            <a:ext cx="2901484" cy="255681"/>
          </a:xfrm>
        </p:spPr>
        <p:txBody>
          <a:bodyPr lIns="0" tIns="0" rIns="0" bIns="0"/>
          <a:lstStyle>
            <a:lvl1pPr>
              <a:lnSpc>
                <a:spcPts val="1800"/>
              </a:lnSpc>
              <a:buNone/>
              <a:defRPr sz="1400" b="1" i="0"/>
            </a:lvl1pPr>
            <a:lvl2pPr>
              <a:buNone/>
              <a:defRPr/>
            </a:lvl2pPr>
          </a:lstStyle>
          <a:p>
            <a:pPr lvl="0"/>
            <a:r>
              <a:rPr lang="en-US" dirty="0" smtClean="0"/>
              <a:t>Click to edit Master text styles</a:t>
            </a:r>
          </a:p>
        </p:txBody>
      </p:sp>
      <p:sp>
        <p:nvSpPr>
          <p:cNvPr id="25" name="Text Placeholder 24"/>
          <p:cNvSpPr>
            <a:spLocks noGrp="1"/>
          </p:cNvSpPr>
          <p:nvPr>
            <p:ph type="body" sz="quarter" idx="15"/>
          </p:nvPr>
        </p:nvSpPr>
        <p:spPr>
          <a:xfrm>
            <a:off x="1694218" y="2566290"/>
            <a:ext cx="2636837" cy="247024"/>
          </a:xfrm>
        </p:spPr>
        <p:txBody>
          <a:bodyPr lIns="0" tIns="0" rIns="0" bIns="0">
            <a:normAutofit/>
          </a:bodyPr>
          <a:lstStyle>
            <a:lvl1pPr>
              <a:lnSpc>
                <a:spcPts val="1800"/>
              </a:lnSpc>
              <a:buNone/>
              <a:defRPr sz="1400"/>
            </a:lvl1pPr>
            <a:lvl4pPr>
              <a:buNone/>
              <a:defRPr/>
            </a:lvl4pPr>
          </a:lstStyle>
          <a:p>
            <a:pPr lvl="0"/>
            <a:r>
              <a:rPr lang="en-US" dirty="0" smtClean="0"/>
              <a:t>Click to edit Master text styles</a:t>
            </a:r>
          </a:p>
        </p:txBody>
      </p:sp>
      <p:sp>
        <p:nvSpPr>
          <p:cNvPr id="26" name="Text Placeholder 24"/>
          <p:cNvSpPr>
            <a:spLocks noGrp="1"/>
          </p:cNvSpPr>
          <p:nvPr>
            <p:ph type="body" sz="quarter" idx="16"/>
          </p:nvPr>
        </p:nvSpPr>
        <p:spPr>
          <a:xfrm>
            <a:off x="1694218" y="2822137"/>
            <a:ext cx="2636837" cy="273392"/>
          </a:xfrm>
        </p:spPr>
        <p:txBody>
          <a:bodyPr lIns="0" tIns="0" rIns="0" bIns="0">
            <a:normAutofit/>
          </a:bodyPr>
          <a:lstStyle>
            <a:lvl1pPr>
              <a:lnSpc>
                <a:spcPts val="1800"/>
              </a:lnSpc>
              <a:buNone/>
              <a:defRPr sz="1400" baseline="0"/>
            </a:lvl1pPr>
            <a:lvl4pPr>
              <a:buNone/>
              <a:defRPr/>
            </a:lvl4pPr>
          </a:lstStyle>
          <a:p>
            <a:pPr lvl="0"/>
            <a:r>
              <a:rPr lang="en-US" dirty="0" smtClean="0"/>
              <a:t>Click to edit Master text styles</a:t>
            </a:r>
          </a:p>
        </p:txBody>
      </p:sp>
      <p:sp>
        <p:nvSpPr>
          <p:cNvPr id="31" name="Text Placeholder 24"/>
          <p:cNvSpPr>
            <a:spLocks noGrp="1"/>
          </p:cNvSpPr>
          <p:nvPr>
            <p:ph type="body" sz="quarter" idx="21"/>
          </p:nvPr>
        </p:nvSpPr>
        <p:spPr>
          <a:xfrm>
            <a:off x="6104152" y="3739325"/>
            <a:ext cx="2636837" cy="2010768"/>
          </a:xfrm>
        </p:spPr>
        <p:txBody>
          <a:bodyPr lIns="0" tIns="0" rIns="0" bIns="0">
            <a:normAutofit/>
          </a:bodyPr>
          <a:lstStyle>
            <a:lvl1pPr marL="0" indent="0">
              <a:lnSpc>
                <a:spcPts val="1800"/>
              </a:lnSpc>
              <a:buNone/>
              <a:defRPr sz="1400"/>
            </a:lvl1pPr>
            <a:lvl4pPr>
              <a:buNone/>
              <a:defRPr/>
            </a:lvl4pPr>
          </a:lstStyle>
          <a:p>
            <a:pPr lvl="0"/>
            <a:r>
              <a:rPr lang="en-US" dirty="0" smtClean="0"/>
              <a:t>Click to edit Master text styles</a:t>
            </a:r>
          </a:p>
        </p:txBody>
      </p:sp>
      <p:sp>
        <p:nvSpPr>
          <p:cNvPr id="15" name="Text Placeholder 15"/>
          <p:cNvSpPr>
            <a:spLocks noGrp="1"/>
          </p:cNvSpPr>
          <p:nvPr>
            <p:ph type="body" sz="quarter" idx="22"/>
          </p:nvPr>
        </p:nvSpPr>
        <p:spPr>
          <a:xfrm>
            <a:off x="6104152" y="2301876"/>
            <a:ext cx="2901484" cy="255681"/>
          </a:xfrm>
        </p:spPr>
        <p:txBody>
          <a:bodyPr lIns="0" tIns="0" rIns="0" bIns="0"/>
          <a:lstStyle>
            <a:lvl1pPr>
              <a:lnSpc>
                <a:spcPts val="1800"/>
              </a:lnSpc>
              <a:buNone/>
              <a:defRPr sz="1400" b="1" i="0"/>
            </a:lvl1pPr>
            <a:lvl2pPr>
              <a:buNone/>
              <a:defRPr/>
            </a:lvl2pPr>
          </a:lstStyle>
          <a:p>
            <a:pPr lvl="0"/>
            <a:r>
              <a:rPr lang="en-US" dirty="0" smtClean="0"/>
              <a:t>Click to edit Master text styles</a:t>
            </a:r>
          </a:p>
        </p:txBody>
      </p:sp>
      <p:sp>
        <p:nvSpPr>
          <p:cNvPr id="17" name="Text Placeholder 24"/>
          <p:cNvSpPr>
            <a:spLocks noGrp="1"/>
          </p:cNvSpPr>
          <p:nvPr>
            <p:ph type="body" sz="quarter" idx="23"/>
          </p:nvPr>
        </p:nvSpPr>
        <p:spPr>
          <a:xfrm>
            <a:off x="6104701" y="2566290"/>
            <a:ext cx="2636837" cy="247024"/>
          </a:xfrm>
        </p:spPr>
        <p:txBody>
          <a:bodyPr lIns="0" tIns="0" rIns="0" bIns="0">
            <a:normAutofit/>
          </a:bodyPr>
          <a:lstStyle>
            <a:lvl1pPr>
              <a:lnSpc>
                <a:spcPts val="1800"/>
              </a:lnSpc>
              <a:buNone/>
              <a:defRPr sz="1400"/>
            </a:lvl1pPr>
            <a:lvl4pPr>
              <a:buNone/>
              <a:defRPr/>
            </a:lvl4pPr>
          </a:lstStyle>
          <a:p>
            <a:pPr lvl="0"/>
            <a:r>
              <a:rPr lang="en-US" dirty="0" smtClean="0"/>
              <a:t>Click to edit Master text styles</a:t>
            </a:r>
          </a:p>
        </p:txBody>
      </p:sp>
      <p:sp>
        <p:nvSpPr>
          <p:cNvPr id="18" name="Text Placeholder 24"/>
          <p:cNvSpPr>
            <a:spLocks noGrp="1"/>
          </p:cNvSpPr>
          <p:nvPr>
            <p:ph type="body" sz="quarter" idx="24"/>
          </p:nvPr>
        </p:nvSpPr>
        <p:spPr>
          <a:xfrm>
            <a:off x="6104701" y="2822137"/>
            <a:ext cx="2636837" cy="273392"/>
          </a:xfrm>
        </p:spPr>
        <p:txBody>
          <a:bodyPr lIns="0" tIns="0" rIns="0" bIns="0">
            <a:normAutofit/>
          </a:bodyPr>
          <a:lstStyle>
            <a:lvl1pPr>
              <a:lnSpc>
                <a:spcPts val="1800"/>
              </a:lnSpc>
              <a:buNone/>
              <a:defRPr sz="1400" baseline="0"/>
            </a:lvl1pPr>
            <a:lvl4pPr>
              <a:buNone/>
              <a:defRPr/>
            </a:lvl4pPr>
          </a:lstStyle>
          <a:p>
            <a:pPr lvl="0"/>
            <a:r>
              <a:rPr lang="en-US" dirty="0" smtClean="0"/>
              <a:t>Click to edit Master text styles</a:t>
            </a:r>
          </a:p>
        </p:txBody>
      </p:sp>
      <p:sp>
        <p:nvSpPr>
          <p:cNvPr id="19" name="Text Placeholder 24"/>
          <p:cNvSpPr>
            <a:spLocks noGrp="1"/>
          </p:cNvSpPr>
          <p:nvPr>
            <p:ph type="body" sz="quarter" idx="25"/>
          </p:nvPr>
        </p:nvSpPr>
        <p:spPr>
          <a:xfrm>
            <a:off x="1694218" y="3750426"/>
            <a:ext cx="2636837" cy="2010768"/>
          </a:xfrm>
        </p:spPr>
        <p:txBody>
          <a:bodyPr lIns="0" tIns="0" rIns="0" bIns="0">
            <a:normAutofit/>
          </a:bodyPr>
          <a:lstStyle>
            <a:lvl1pPr marL="0" indent="0">
              <a:lnSpc>
                <a:spcPts val="1800"/>
              </a:lnSpc>
              <a:buNone/>
              <a:defRPr sz="1400"/>
            </a:lvl1pPr>
            <a:lvl4pPr>
              <a:buNone/>
              <a:defRPr/>
            </a:lvl4pPr>
          </a:lstStyle>
          <a:p>
            <a:pPr lvl="0"/>
            <a:r>
              <a:rPr lang="en-US" dirty="0" smtClean="0"/>
              <a:t>Click to edit Master text styles</a:t>
            </a:r>
          </a:p>
        </p:txBody>
      </p:sp>
      <p:sp>
        <p:nvSpPr>
          <p:cNvPr id="21" name="Title 5"/>
          <p:cNvSpPr>
            <a:spLocks noGrp="1"/>
          </p:cNvSpPr>
          <p:nvPr>
            <p:ph type="title"/>
          </p:nvPr>
        </p:nvSpPr>
        <p:spPr>
          <a:xfrm>
            <a:off x="488951" y="422275"/>
            <a:ext cx="3409950" cy="914400"/>
          </a:xfrm>
        </p:spPr>
        <p:txBody>
          <a:bodyPr lIns="0" tIns="0" rIns="0" bIns="0"/>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2026984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About Resource Media">
    <p:spTree>
      <p:nvGrpSpPr>
        <p:cNvPr id="1" name=""/>
        <p:cNvGrpSpPr/>
        <p:nvPr/>
      </p:nvGrpSpPr>
      <p:grpSpPr>
        <a:xfrm>
          <a:off x="0" y="0"/>
          <a:ext cx="0" cy="0"/>
          <a:chOff x="0" y="0"/>
          <a:chExt cx="0" cy="0"/>
        </a:xfrm>
      </p:grpSpPr>
      <p:pic>
        <p:nvPicPr>
          <p:cNvPr id="2" name="Picture 3" descr="Forests Public Lands Team Tree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a:xfrm>
            <a:off x="1692275" y="1463675"/>
            <a:ext cx="5943600" cy="3413125"/>
          </a:xfrm>
          <a:prstGeom prst="rect">
            <a:avLst/>
          </a:prstGeom>
          <a:solidFill>
            <a:srgbClr val="0079C1"/>
          </a:solidFill>
          <a:ln>
            <a:noFill/>
          </a:ln>
          <a:effectLst/>
        </p:spPr>
        <p:style>
          <a:lnRef idx="1">
            <a:schemeClr val="accent1"/>
          </a:lnRef>
          <a:fillRef idx="3">
            <a:schemeClr val="accent1"/>
          </a:fillRef>
          <a:effectRef idx="2">
            <a:schemeClr val="accent1"/>
          </a:effectRef>
          <a:fontRef idx="minor">
            <a:schemeClr val="lt1"/>
          </a:fontRef>
        </p:style>
        <p:txBody>
          <a:bodyPr lIns="274320" tIns="228600" rIns="274320" bIns="0"/>
          <a:lstStyle/>
          <a:p>
            <a:pPr fontAlgn="base">
              <a:spcBef>
                <a:spcPct val="0"/>
              </a:spcBef>
              <a:spcAft>
                <a:spcPct val="0"/>
              </a:spcAft>
              <a:defRPr/>
            </a:pPr>
            <a:r>
              <a:rPr lang="en-US" sz="2800" dirty="0">
                <a:solidFill>
                  <a:srgbClr val="FFFFFF"/>
                </a:solidFill>
                <a:latin typeface="Arial" pitchFamily="34" charset="0"/>
                <a:ea typeface="ＭＳ Ｐゴシック" pitchFamily="34" charset="-128"/>
              </a:rPr>
              <a:t>About Resource Media</a:t>
            </a:r>
          </a:p>
          <a:p>
            <a:pPr lvl="1" fontAlgn="base">
              <a:spcBef>
                <a:spcPct val="0"/>
              </a:spcBef>
              <a:spcAft>
                <a:spcPct val="0"/>
              </a:spcAft>
              <a:buFontTx/>
              <a:buChar char="-"/>
              <a:defRPr/>
            </a:pPr>
            <a:endParaRPr lang="en-US" sz="2000" dirty="0">
              <a:solidFill>
                <a:srgbClr val="FFFFFF"/>
              </a:solidFill>
              <a:latin typeface="Calibri"/>
              <a:ea typeface="ＭＳ Ｐゴシック" pitchFamily="34" charset="-128"/>
              <a:cs typeface="Arial" pitchFamily="34" charset="0"/>
            </a:endParaRPr>
          </a:p>
          <a:p>
            <a:pPr lvl="1" fontAlgn="base">
              <a:lnSpc>
                <a:spcPts val="2200"/>
              </a:lnSpc>
              <a:spcBef>
                <a:spcPct val="0"/>
              </a:spcBef>
              <a:spcAft>
                <a:spcPct val="0"/>
              </a:spcAft>
              <a:buFontTx/>
              <a:buChar char="-"/>
              <a:defRPr/>
            </a:pPr>
            <a:r>
              <a:rPr lang="en-US" sz="2000" dirty="0">
                <a:solidFill>
                  <a:srgbClr val="FFFFFF"/>
                </a:solidFill>
                <a:latin typeface="Calibri"/>
                <a:ea typeface="ＭＳ Ｐゴシック" pitchFamily="34" charset="-128"/>
                <a:cs typeface="Arial" pitchFamily="34" charset="0"/>
              </a:rPr>
              <a:t> </a:t>
            </a:r>
            <a:r>
              <a:rPr lang="en-US" sz="2000" dirty="0">
                <a:solidFill>
                  <a:srgbClr val="FFFFFF"/>
                </a:solidFill>
                <a:latin typeface="Arial" pitchFamily="34" charset="0"/>
                <a:ea typeface="ＭＳ Ｐゴシック" pitchFamily="34" charset="-128"/>
                <a:cs typeface="Arial" pitchFamily="34" charset="0"/>
              </a:rPr>
              <a:t>Communications Strategy</a:t>
            </a:r>
          </a:p>
          <a:p>
            <a:pPr lvl="1" fontAlgn="base">
              <a:lnSpc>
                <a:spcPts val="4500"/>
              </a:lnSpc>
              <a:spcBef>
                <a:spcPct val="0"/>
              </a:spcBef>
              <a:spcAft>
                <a:spcPct val="0"/>
              </a:spcAft>
              <a:buFontTx/>
              <a:buChar char="-"/>
              <a:defRPr/>
            </a:pPr>
            <a:r>
              <a:rPr lang="en-US" sz="2000" dirty="0">
                <a:solidFill>
                  <a:srgbClr val="FFFFFF"/>
                </a:solidFill>
                <a:latin typeface="Arial" pitchFamily="34" charset="0"/>
                <a:ea typeface="ＭＳ Ｐゴシック" pitchFamily="34" charset="-128"/>
                <a:cs typeface="Arial" pitchFamily="34" charset="0"/>
              </a:rPr>
              <a:t> Execution + Outreach</a:t>
            </a:r>
          </a:p>
          <a:p>
            <a:pPr lvl="1" fontAlgn="base">
              <a:lnSpc>
                <a:spcPts val="4500"/>
              </a:lnSpc>
              <a:spcBef>
                <a:spcPct val="0"/>
              </a:spcBef>
              <a:spcAft>
                <a:spcPct val="0"/>
              </a:spcAft>
              <a:buFontTx/>
              <a:buChar char="-"/>
              <a:defRPr/>
            </a:pPr>
            <a:r>
              <a:rPr lang="en-US" sz="2000" dirty="0">
                <a:solidFill>
                  <a:srgbClr val="FFFFFF"/>
                </a:solidFill>
                <a:latin typeface="Arial" pitchFamily="34" charset="0"/>
                <a:ea typeface="ＭＳ Ｐゴシック" pitchFamily="34" charset="-128"/>
                <a:cs typeface="Arial" pitchFamily="34" charset="0"/>
              </a:rPr>
              <a:t> Digital + Social Media</a:t>
            </a:r>
          </a:p>
          <a:p>
            <a:pPr lvl="1" fontAlgn="base">
              <a:lnSpc>
                <a:spcPts val="4500"/>
              </a:lnSpc>
              <a:spcBef>
                <a:spcPct val="0"/>
              </a:spcBef>
              <a:spcAft>
                <a:spcPct val="0"/>
              </a:spcAft>
              <a:buFontTx/>
              <a:buChar char="-"/>
              <a:defRPr/>
            </a:pPr>
            <a:r>
              <a:rPr lang="en-US" sz="2000" dirty="0">
                <a:solidFill>
                  <a:srgbClr val="FFFFFF"/>
                </a:solidFill>
                <a:latin typeface="Arial" pitchFamily="34" charset="0"/>
                <a:ea typeface="ＭＳ Ｐゴシック" pitchFamily="34" charset="-128"/>
                <a:cs typeface="Arial" pitchFamily="34" charset="0"/>
              </a:rPr>
              <a:t> Environmental + Health Focus</a:t>
            </a:r>
          </a:p>
        </p:txBody>
      </p:sp>
    </p:spTree>
    <p:extLst>
      <p:ext uri="{BB962C8B-B14F-4D97-AF65-F5344CB8AC3E}">
        <p14:creationId xmlns:p14="http://schemas.microsoft.com/office/powerpoint/2010/main" val="67308952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Option 1">
    <p:spTree>
      <p:nvGrpSpPr>
        <p:cNvPr id="1" name=""/>
        <p:cNvGrpSpPr/>
        <p:nvPr/>
      </p:nvGrpSpPr>
      <p:grpSpPr>
        <a:xfrm>
          <a:off x="0" y="0"/>
          <a:ext cx="0" cy="0"/>
          <a:chOff x="0" y="0"/>
          <a:chExt cx="0" cy="0"/>
        </a:xfrm>
      </p:grpSpPr>
      <p:sp>
        <p:nvSpPr>
          <p:cNvPr id="4" name="Rectangle 3"/>
          <p:cNvSpPr/>
          <p:nvPr userDrawn="1"/>
        </p:nvSpPr>
        <p:spPr>
          <a:xfrm>
            <a:off x="0" y="1912938"/>
            <a:ext cx="9172575" cy="49657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20" name="Title 19"/>
          <p:cNvSpPr>
            <a:spLocks noGrp="1"/>
          </p:cNvSpPr>
          <p:nvPr>
            <p:ph type="title"/>
          </p:nvPr>
        </p:nvSpPr>
        <p:spPr>
          <a:xfrm>
            <a:off x="5179777" y="2972057"/>
            <a:ext cx="3659474" cy="1143000"/>
          </a:xfrm>
        </p:spPr>
        <p:txBody>
          <a:bodyPr/>
          <a:lstStyle>
            <a:lvl1pPr algn="r">
              <a:defRPr baseline="0">
                <a:solidFill>
                  <a:srgbClr val="FFFFFF"/>
                </a:solidFill>
              </a:defRPr>
            </a:lvl1pPr>
          </a:lstStyle>
          <a:p>
            <a:r>
              <a:rPr lang="en-US" dirty="0" smtClean="0"/>
              <a:t>Click to edit Master title style</a:t>
            </a:r>
            <a:endParaRPr lang="en-US" dirty="0"/>
          </a:p>
        </p:txBody>
      </p:sp>
      <p:sp>
        <p:nvSpPr>
          <p:cNvPr id="22" name="Picture Placeholder 21"/>
          <p:cNvSpPr>
            <a:spLocks noGrp="1"/>
          </p:cNvSpPr>
          <p:nvPr>
            <p:ph type="pic" sz="quarter" idx="10"/>
          </p:nvPr>
        </p:nvSpPr>
        <p:spPr>
          <a:xfrm>
            <a:off x="0" y="0"/>
            <a:ext cx="9144000" cy="1892300"/>
          </a:xfrm>
        </p:spPr>
        <p:txBody>
          <a:bodyPr rtlCol="0">
            <a:normAutofit/>
          </a:bodyPr>
          <a:lstStyle/>
          <a:p>
            <a:pPr lvl="0"/>
            <a:endParaRPr lang="en-US" noProof="0" smtClean="0"/>
          </a:p>
        </p:txBody>
      </p:sp>
    </p:spTree>
    <p:extLst>
      <p:ext uri="{BB962C8B-B14F-4D97-AF65-F5344CB8AC3E}">
        <p14:creationId xmlns:p14="http://schemas.microsoft.com/office/powerpoint/2010/main" val="357668130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Option 2">
    <p:spTree>
      <p:nvGrpSpPr>
        <p:cNvPr id="1" name=""/>
        <p:cNvGrpSpPr/>
        <p:nvPr/>
      </p:nvGrpSpPr>
      <p:grpSpPr>
        <a:xfrm>
          <a:off x="0" y="0"/>
          <a:ext cx="0" cy="0"/>
          <a:chOff x="0" y="0"/>
          <a:chExt cx="0" cy="0"/>
        </a:xfrm>
      </p:grpSpPr>
      <p:sp>
        <p:nvSpPr>
          <p:cNvPr id="4" name="Rectangle 3"/>
          <p:cNvSpPr/>
          <p:nvPr userDrawn="1"/>
        </p:nvSpPr>
        <p:spPr>
          <a:xfrm>
            <a:off x="0" y="1892300"/>
            <a:ext cx="9172575" cy="49657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20" name="Title 19"/>
          <p:cNvSpPr>
            <a:spLocks noGrp="1"/>
          </p:cNvSpPr>
          <p:nvPr>
            <p:ph type="title"/>
          </p:nvPr>
        </p:nvSpPr>
        <p:spPr>
          <a:xfrm>
            <a:off x="5179777" y="2972057"/>
            <a:ext cx="3659474" cy="1143000"/>
          </a:xfrm>
        </p:spPr>
        <p:txBody>
          <a:bodyPr/>
          <a:lstStyle>
            <a:lvl1pPr algn="r">
              <a:defRPr baseline="0">
                <a:solidFill>
                  <a:srgbClr val="FFFFFF"/>
                </a:solidFill>
              </a:defRPr>
            </a:lvl1pPr>
          </a:lstStyle>
          <a:p>
            <a:r>
              <a:rPr lang="en-US" dirty="0" smtClean="0"/>
              <a:t>Click to edit Master title style</a:t>
            </a:r>
            <a:endParaRPr lang="en-US" dirty="0"/>
          </a:p>
        </p:txBody>
      </p:sp>
      <p:sp>
        <p:nvSpPr>
          <p:cNvPr id="22" name="Picture Placeholder 21"/>
          <p:cNvSpPr>
            <a:spLocks noGrp="1"/>
          </p:cNvSpPr>
          <p:nvPr>
            <p:ph type="pic" sz="quarter" idx="10"/>
          </p:nvPr>
        </p:nvSpPr>
        <p:spPr>
          <a:xfrm>
            <a:off x="0" y="0"/>
            <a:ext cx="9144000" cy="1892300"/>
          </a:xfrm>
        </p:spPr>
        <p:txBody>
          <a:bodyPr rtlCol="0">
            <a:normAutofit/>
          </a:bodyPr>
          <a:lstStyle/>
          <a:p>
            <a:pPr lvl="0"/>
            <a:endParaRPr lang="en-US" noProof="0" smtClean="0"/>
          </a:p>
        </p:txBody>
      </p:sp>
    </p:spTree>
    <p:extLst>
      <p:ext uri="{BB962C8B-B14F-4D97-AF65-F5344CB8AC3E}">
        <p14:creationId xmlns:p14="http://schemas.microsoft.com/office/powerpoint/2010/main" val="157355075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Divider Option 3">
    <p:spTree>
      <p:nvGrpSpPr>
        <p:cNvPr id="1" name=""/>
        <p:cNvGrpSpPr/>
        <p:nvPr/>
      </p:nvGrpSpPr>
      <p:grpSpPr>
        <a:xfrm>
          <a:off x="0" y="0"/>
          <a:ext cx="0" cy="0"/>
          <a:chOff x="0" y="0"/>
          <a:chExt cx="0" cy="0"/>
        </a:xfrm>
      </p:grpSpPr>
      <p:sp>
        <p:nvSpPr>
          <p:cNvPr id="7" name="Rectangle 6"/>
          <p:cNvSpPr/>
          <p:nvPr userDrawn="1"/>
        </p:nvSpPr>
        <p:spPr>
          <a:xfrm>
            <a:off x="301625" y="1597025"/>
            <a:ext cx="8531225" cy="40259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20" name="Title 19"/>
          <p:cNvSpPr>
            <a:spLocks noGrp="1"/>
          </p:cNvSpPr>
          <p:nvPr>
            <p:ph type="title"/>
          </p:nvPr>
        </p:nvSpPr>
        <p:spPr>
          <a:xfrm>
            <a:off x="4886207" y="2972057"/>
            <a:ext cx="3659474" cy="1143000"/>
          </a:xfrm>
        </p:spPr>
        <p:txBody>
          <a:bodyPr/>
          <a:lstStyle>
            <a:lvl1pPr algn="r">
              <a:defRPr>
                <a:solidFill>
                  <a:srgbClr val="FFFFFF"/>
                </a:solidFill>
              </a:defRPr>
            </a:lvl1pPr>
          </a:lstStyle>
          <a:p>
            <a:r>
              <a:rPr lang="en-US" smtClean="0"/>
              <a:t>Click to edit Master title style</a:t>
            </a:r>
            <a:endParaRPr lang="en-US" dirty="0"/>
          </a:p>
        </p:txBody>
      </p:sp>
      <p:sp>
        <p:nvSpPr>
          <p:cNvPr id="22" name="Picture Placeholder 21"/>
          <p:cNvSpPr>
            <a:spLocks noGrp="1"/>
          </p:cNvSpPr>
          <p:nvPr>
            <p:ph type="pic" sz="quarter" idx="10"/>
          </p:nvPr>
        </p:nvSpPr>
        <p:spPr>
          <a:xfrm>
            <a:off x="301752" y="308670"/>
            <a:ext cx="2743200" cy="1143000"/>
          </a:xfrm>
        </p:spPr>
        <p:txBody>
          <a:bodyPr rtlCol="0">
            <a:normAutofit/>
          </a:bodyPr>
          <a:lstStyle/>
          <a:p>
            <a:pPr lvl="0"/>
            <a:endParaRPr lang="en-US" noProof="0" smtClean="0"/>
          </a:p>
        </p:txBody>
      </p:sp>
      <p:sp>
        <p:nvSpPr>
          <p:cNvPr id="5" name="Picture Placeholder 21"/>
          <p:cNvSpPr>
            <a:spLocks noGrp="1"/>
          </p:cNvSpPr>
          <p:nvPr>
            <p:ph type="pic" sz="quarter" idx="11"/>
          </p:nvPr>
        </p:nvSpPr>
        <p:spPr>
          <a:xfrm>
            <a:off x="3194668" y="308670"/>
            <a:ext cx="2743200" cy="1143000"/>
          </a:xfrm>
        </p:spPr>
        <p:txBody>
          <a:bodyPr rtlCol="0">
            <a:normAutofit/>
          </a:bodyPr>
          <a:lstStyle/>
          <a:p>
            <a:pPr lvl="0"/>
            <a:endParaRPr lang="en-US" noProof="0" smtClean="0"/>
          </a:p>
        </p:txBody>
      </p:sp>
      <p:sp>
        <p:nvSpPr>
          <p:cNvPr id="6" name="Picture Placeholder 21"/>
          <p:cNvSpPr>
            <a:spLocks noGrp="1"/>
          </p:cNvSpPr>
          <p:nvPr>
            <p:ph type="pic" sz="quarter" idx="12"/>
          </p:nvPr>
        </p:nvSpPr>
        <p:spPr>
          <a:xfrm>
            <a:off x="6089904" y="308670"/>
            <a:ext cx="2743200" cy="1143000"/>
          </a:xfrm>
        </p:spPr>
        <p:txBody>
          <a:bodyPr rtlCol="0">
            <a:normAutofit/>
          </a:bodyPr>
          <a:lstStyle/>
          <a:p>
            <a:pPr lvl="0"/>
            <a:endParaRPr lang="en-US" noProof="0" smtClean="0"/>
          </a:p>
        </p:txBody>
      </p:sp>
    </p:spTree>
    <p:extLst>
      <p:ext uri="{BB962C8B-B14F-4D97-AF65-F5344CB8AC3E}">
        <p14:creationId xmlns:p14="http://schemas.microsoft.com/office/powerpoint/2010/main" val="113295082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Divider Option 4">
    <p:spTree>
      <p:nvGrpSpPr>
        <p:cNvPr id="1" name=""/>
        <p:cNvGrpSpPr/>
        <p:nvPr/>
      </p:nvGrpSpPr>
      <p:grpSpPr>
        <a:xfrm>
          <a:off x="0" y="0"/>
          <a:ext cx="0" cy="0"/>
          <a:chOff x="0" y="0"/>
          <a:chExt cx="0" cy="0"/>
        </a:xfrm>
      </p:grpSpPr>
      <p:sp>
        <p:nvSpPr>
          <p:cNvPr id="7" name="Rectangle 6"/>
          <p:cNvSpPr/>
          <p:nvPr userDrawn="1"/>
        </p:nvSpPr>
        <p:spPr>
          <a:xfrm>
            <a:off x="301625" y="1597025"/>
            <a:ext cx="8531225" cy="40259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20" name="Title 19"/>
          <p:cNvSpPr>
            <a:spLocks noGrp="1"/>
          </p:cNvSpPr>
          <p:nvPr>
            <p:ph type="title"/>
          </p:nvPr>
        </p:nvSpPr>
        <p:spPr>
          <a:xfrm>
            <a:off x="4886207" y="2972057"/>
            <a:ext cx="3659474" cy="1143000"/>
          </a:xfrm>
        </p:spPr>
        <p:txBody>
          <a:bodyPr/>
          <a:lstStyle>
            <a:lvl1pPr algn="r">
              <a:defRPr>
                <a:solidFill>
                  <a:srgbClr val="FFFFFF"/>
                </a:solidFill>
              </a:defRPr>
            </a:lvl1pPr>
          </a:lstStyle>
          <a:p>
            <a:r>
              <a:rPr lang="en-US" smtClean="0"/>
              <a:t>Click to edit Master title style</a:t>
            </a:r>
            <a:endParaRPr lang="en-US" dirty="0"/>
          </a:p>
        </p:txBody>
      </p:sp>
      <p:sp>
        <p:nvSpPr>
          <p:cNvPr id="22" name="Picture Placeholder 21"/>
          <p:cNvSpPr>
            <a:spLocks noGrp="1"/>
          </p:cNvSpPr>
          <p:nvPr>
            <p:ph type="pic" sz="quarter" idx="10"/>
          </p:nvPr>
        </p:nvSpPr>
        <p:spPr>
          <a:xfrm>
            <a:off x="301752" y="308670"/>
            <a:ext cx="2743200" cy="1143000"/>
          </a:xfrm>
        </p:spPr>
        <p:txBody>
          <a:bodyPr rtlCol="0">
            <a:normAutofit/>
          </a:bodyPr>
          <a:lstStyle/>
          <a:p>
            <a:pPr lvl="0"/>
            <a:endParaRPr lang="en-US" noProof="0" smtClean="0"/>
          </a:p>
        </p:txBody>
      </p:sp>
      <p:sp>
        <p:nvSpPr>
          <p:cNvPr id="5" name="Picture Placeholder 21"/>
          <p:cNvSpPr>
            <a:spLocks noGrp="1"/>
          </p:cNvSpPr>
          <p:nvPr>
            <p:ph type="pic" sz="quarter" idx="11"/>
          </p:nvPr>
        </p:nvSpPr>
        <p:spPr>
          <a:xfrm>
            <a:off x="3194668" y="308670"/>
            <a:ext cx="2743200" cy="1143000"/>
          </a:xfrm>
        </p:spPr>
        <p:txBody>
          <a:bodyPr rtlCol="0">
            <a:normAutofit/>
          </a:bodyPr>
          <a:lstStyle/>
          <a:p>
            <a:pPr lvl="0"/>
            <a:endParaRPr lang="en-US" noProof="0" smtClean="0"/>
          </a:p>
        </p:txBody>
      </p:sp>
      <p:sp>
        <p:nvSpPr>
          <p:cNvPr id="6" name="Picture Placeholder 21"/>
          <p:cNvSpPr>
            <a:spLocks noGrp="1"/>
          </p:cNvSpPr>
          <p:nvPr>
            <p:ph type="pic" sz="quarter" idx="12"/>
          </p:nvPr>
        </p:nvSpPr>
        <p:spPr>
          <a:xfrm>
            <a:off x="6089904" y="308670"/>
            <a:ext cx="2743200" cy="1143000"/>
          </a:xfrm>
        </p:spPr>
        <p:txBody>
          <a:bodyPr rtlCol="0">
            <a:normAutofit/>
          </a:bodyPr>
          <a:lstStyle/>
          <a:p>
            <a:pPr lvl="0"/>
            <a:endParaRPr lang="en-US" noProof="0" smtClean="0"/>
          </a:p>
        </p:txBody>
      </p:sp>
    </p:spTree>
    <p:extLst>
      <p:ext uri="{BB962C8B-B14F-4D97-AF65-F5344CB8AC3E}">
        <p14:creationId xmlns:p14="http://schemas.microsoft.com/office/powerpoint/2010/main" val="95259066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Divider Option 5">
    <p:spTree>
      <p:nvGrpSpPr>
        <p:cNvPr id="1" name=""/>
        <p:cNvGrpSpPr/>
        <p:nvPr/>
      </p:nvGrpSpPr>
      <p:grpSpPr>
        <a:xfrm>
          <a:off x="0" y="0"/>
          <a:ext cx="0" cy="0"/>
          <a:chOff x="0" y="0"/>
          <a:chExt cx="0" cy="0"/>
        </a:xfrm>
      </p:grpSpPr>
      <p:sp>
        <p:nvSpPr>
          <p:cNvPr id="7" name="Rectangle 6"/>
          <p:cNvSpPr/>
          <p:nvPr userDrawn="1"/>
        </p:nvSpPr>
        <p:spPr>
          <a:xfrm>
            <a:off x="301625" y="1597025"/>
            <a:ext cx="8531225" cy="40259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20" name="Title 19"/>
          <p:cNvSpPr>
            <a:spLocks noGrp="1"/>
          </p:cNvSpPr>
          <p:nvPr>
            <p:ph type="title"/>
          </p:nvPr>
        </p:nvSpPr>
        <p:spPr>
          <a:xfrm>
            <a:off x="4886207" y="2972057"/>
            <a:ext cx="3659474" cy="1143000"/>
          </a:xfrm>
        </p:spPr>
        <p:txBody>
          <a:bodyPr/>
          <a:lstStyle>
            <a:lvl1pPr algn="r">
              <a:defRPr>
                <a:solidFill>
                  <a:srgbClr val="FFFFFF"/>
                </a:solidFill>
              </a:defRPr>
            </a:lvl1pPr>
          </a:lstStyle>
          <a:p>
            <a:r>
              <a:rPr lang="en-US" smtClean="0"/>
              <a:t>Click to edit Master title style</a:t>
            </a:r>
            <a:endParaRPr lang="en-US" dirty="0"/>
          </a:p>
        </p:txBody>
      </p:sp>
      <p:sp>
        <p:nvSpPr>
          <p:cNvPr id="22" name="Picture Placeholder 21"/>
          <p:cNvSpPr>
            <a:spLocks noGrp="1"/>
          </p:cNvSpPr>
          <p:nvPr>
            <p:ph type="pic" sz="quarter" idx="10"/>
          </p:nvPr>
        </p:nvSpPr>
        <p:spPr>
          <a:xfrm>
            <a:off x="301752" y="308670"/>
            <a:ext cx="2743200" cy="1143000"/>
          </a:xfrm>
        </p:spPr>
        <p:txBody>
          <a:bodyPr rtlCol="0">
            <a:normAutofit/>
          </a:bodyPr>
          <a:lstStyle/>
          <a:p>
            <a:pPr lvl="0"/>
            <a:endParaRPr lang="en-US" noProof="0" smtClean="0"/>
          </a:p>
        </p:txBody>
      </p:sp>
      <p:sp>
        <p:nvSpPr>
          <p:cNvPr id="5" name="Picture Placeholder 21"/>
          <p:cNvSpPr>
            <a:spLocks noGrp="1"/>
          </p:cNvSpPr>
          <p:nvPr>
            <p:ph type="pic" sz="quarter" idx="11"/>
          </p:nvPr>
        </p:nvSpPr>
        <p:spPr>
          <a:xfrm>
            <a:off x="3194668" y="308670"/>
            <a:ext cx="2743200" cy="1143000"/>
          </a:xfrm>
        </p:spPr>
        <p:txBody>
          <a:bodyPr rtlCol="0">
            <a:normAutofit/>
          </a:bodyPr>
          <a:lstStyle/>
          <a:p>
            <a:pPr lvl="0"/>
            <a:endParaRPr lang="en-US" noProof="0" smtClean="0"/>
          </a:p>
        </p:txBody>
      </p:sp>
      <p:sp>
        <p:nvSpPr>
          <p:cNvPr id="6" name="Picture Placeholder 21"/>
          <p:cNvSpPr>
            <a:spLocks noGrp="1"/>
          </p:cNvSpPr>
          <p:nvPr>
            <p:ph type="pic" sz="quarter" idx="12"/>
          </p:nvPr>
        </p:nvSpPr>
        <p:spPr>
          <a:xfrm>
            <a:off x="6089904" y="308670"/>
            <a:ext cx="2743200" cy="1143000"/>
          </a:xfrm>
        </p:spPr>
        <p:txBody>
          <a:bodyPr rtlCol="0">
            <a:normAutofit/>
          </a:bodyPr>
          <a:lstStyle/>
          <a:p>
            <a:pPr lvl="0"/>
            <a:endParaRPr lang="en-US" noProof="0" smtClean="0"/>
          </a:p>
        </p:txBody>
      </p:sp>
    </p:spTree>
    <p:extLst>
      <p:ext uri="{BB962C8B-B14F-4D97-AF65-F5344CB8AC3E}">
        <p14:creationId xmlns:p14="http://schemas.microsoft.com/office/powerpoint/2010/main" val="318817872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option 1">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tx2"/>
                </a:solidFill>
              </a:defRPr>
            </a:lvl1p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3246120" y="1883296"/>
            <a:ext cx="5362073" cy="321418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8940025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xt slide option 2">
    <p:bg>
      <p:bgPr>
        <a:solidFill>
          <a:schemeClr val="tx2"/>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bg1"/>
                </a:solidFill>
              </a:defRPr>
            </a:lvl1p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3179764" y="1883664"/>
            <a:ext cx="5654674" cy="375989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289454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A31F98-83CE-3846-9605-DF1AD57BDB6A}" type="datetimeFigureOut">
              <a:rPr lang="en-US" smtClean="0"/>
              <a:t>7/2/2013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4120831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ext slide option 3">
    <p:bg>
      <p:bgPr>
        <a:solidFill>
          <a:schemeClr val="tx1"/>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bg1"/>
                </a:solidFill>
              </a:defRPr>
            </a:lvl1pPr>
          </a:lstStyle>
          <a:p>
            <a:r>
              <a:rPr lang="en-US" dirty="0" smtClean="0"/>
              <a:t>Click to edit Master title style</a:t>
            </a:r>
            <a:endParaRPr lang="en-US" dirty="0"/>
          </a:p>
        </p:txBody>
      </p:sp>
      <p:sp>
        <p:nvSpPr>
          <p:cNvPr id="4" name="Text Placeholder 12"/>
          <p:cNvSpPr>
            <a:spLocks noGrp="1"/>
          </p:cNvSpPr>
          <p:nvPr>
            <p:ph type="body" sz="quarter" idx="10"/>
          </p:nvPr>
        </p:nvSpPr>
        <p:spPr>
          <a:xfrm>
            <a:off x="3179764" y="1883664"/>
            <a:ext cx="5654674" cy="375989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743659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image slide option 1">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tx2"/>
                </a:solidFill>
              </a:defRPr>
            </a:lvl1p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4572000" y="2121409"/>
            <a:ext cx="4262438" cy="3522154"/>
          </a:xfrm>
        </p:spPr>
        <p:txBody>
          <a:bodyPr lIns="0" tIns="0" rIns="0" bIns="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4"/>
          <p:cNvSpPr>
            <a:spLocks noGrp="1"/>
          </p:cNvSpPr>
          <p:nvPr>
            <p:ph sz="quarter" idx="11"/>
          </p:nvPr>
        </p:nvSpPr>
        <p:spPr>
          <a:xfrm>
            <a:off x="457200" y="2120899"/>
            <a:ext cx="3863975" cy="3522663"/>
          </a:xfrm>
        </p:spPr>
        <p:txBody>
          <a:bodyPr/>
          <a:lstStyle>
            <a:lvl1pPr>
              <a:buNone/>
              <a:defRPr>
                <a:solidFill>
                  <a:srgbClr val="FFFFFF"/>
                </a:solidFill>
              </a:defRPr>
            </a:lvl1pPr>
          </a:lstStyle>
          <a:p>
            <a:pPr lvl="0"/>
            <a:endParaRPr lang="en-US" dirty="0"/>
          </a:p>
        </p:txBody>
      </p:sp>
    </p:spTree>
    <p:extLst>
      <p:ext uri="{BB962C8B-B14F-4D97-AF65-F5344CB8AC3E}">
        <p14:creationId xmlns:p14="http://schemas.microsoft.com/office/powerpoint/2010/main" val="81812921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ext + image slide option 2">
    <p:bg>
      <p:bgPr>
        <a:solidFill>
          <a:schemeClr val="tx2"/>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bg1"/>
                </a:solidFill>
              </a:defRPr>
            </a:lvl1pPr>
          </a:lstStyle>
          <a:p>
            <a:r>
              <a:rPr lang="en-US" smtClean="0"/>
              <a:t>Click to edit Master title style</a:t>
            </a:r>
            <a:endParaRPr lang="en-US" dirty="0"/>
          </a:p>
        </p:txBody>
      </p:sp>
      <p:sp>
        <p:nvSpPr>
          <p:cNvPr id="13" name="Text Placeholder 12"/>
          <p:cNvSpPr>
            <a:spLocks noGrp="1"/>
          </p:cNvSpPr>
          <p:nvPr>
            <p:ph type="body" sz="quarter" idx="10"/>
          </p:nvPr>
        </p:nvSpPr>
        <p:spPr>
          <a:xfrm>
            <a:off x="4572000" y="2121409"/>
            <a:ext cx="4262438" cy="3522153"/>
          </a:xfr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11"/>
          </p:nvPr>
        </p:nvSpPr>
        <p:spPr>
          <a:xfrm>
            <a:off x="457200" y="2120899"/>
            <a:ext cx="3863975" cy="3522663"/>
          </a:xfrm>
        </p:spPr>
        <p:txBody>
          <a:bodyPr/>
          <a:lstStyle>
            <a:lvl1pPr>
              <a:buNone/>
              <a:defRPr>
                <a:solidFill>
                  <a:srgbClr val="FFFFFF"/>
                </a:solidFill>
              </a:defRPr>
            </a:lvl1pPr>
          </a:lstStyle>
          <a:p>
            <a:pPr lvl="0"/>
            <a:endParaRPr lang="en-US" dirty="0"/>
          </a:p>
        </p:txBody>
      </p:sp>
    </p:spTree>
    <p:extLst>
      <p:ext uri="{BB962C8B-B14F-4D97-AF65-F5344CB8AC3E}">
        <p14:creationId xmlns:p14="http://schemas.microsoft.com/office/powerpoint/2010/main" val="42551840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ext + image slide option 3">
    <p:bg>
      <p:bgPr>
        <a:solidFill>
          <a:schemeClr val="tx1"/>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6025" cy="774842"/>
          </a:xfrm>
        </p:spPr>
        <p:txBody>
          <a:bodyPr lIns="0" tIns="0" rIns="0" bIns="0"/>
          <a:lstStyle>
            <a:lvl1pPr>
              <a:defRPr baseline="0">
                <a:solidFill>
                  <a:schemeClr val="bg1"/>
                </a:solidFill>
              </a:defRPr>
            </a:lvl1pPr>
          </a:lstStyle>
          <a:p>
            <a:r>
              <a:rPr lang="en-US" dirty="0" smtClean="0"/>
              <a:t>Click to edit Master title style</a:t>
            </a:r>
            <a:endParaRPr lang="en-US" dirty="0"/>
          </a:p>
        </p:txBody>
      </p:sp>
      <p:sp>
        <p:nvSpPr>
          <p:cNvPr id="13" name="Text Placeholder 12"/>
          <p:cNvSpPr>
            <a:spLocks noGrp="1"/>
          </p:cNvSpPr>
          <p:nvPr>
            <p:ph type="body" sz="quarter" idx="10"/>
          </p:nvPr>
        </p:nvSpPr>
        <p:spPr>
          <a:xfrm>
            <a:off x="4572000" y="2121409"/>
            <a:ext cx="4262438" cy="3522154"/>
          </a:xfr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11"/>
          </p:nvPr>
        </p:nvSpPr>
        <p:spPr>
          <a:xfrm>
            <a:off x="457200" y="2120899"/>
            <a:ext cx="3863975" cy="3522663"/>
          </a:xfrm>
        </p:spPr>
        <p:txBody>
          <a:bodyPr/>
          <a:lstStyle>
            <a:lvl1pPr>
              <a:buNone/>
              <a:defRPr>
                <a:solidFill>
                  <a:srgbClr val="FFFFFF"/>
                </a:solidFill>
              </a:defRPr>
            </a:lvl1pPr>
          </a:lstStyle>
          <a:p>
            <a:pPr lvl="0"/>
            <a:endParaRPr lang="en-US" dirty="0"/>
          </a:p>
        </p:txBody>
      </p:sp>
    </p:spTree>
    <p:extLst>
      <p:ext uri="{BB962C8B-B14F-4D97-AF65-F5344CB8AC3E}">
        <p14:creationId xmlns:p14="http://schemas.microsoft.com/office/powerpoint/2010/main" val="372836513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9" name="Title 8"/>
          <p:cNvSpPr>
            <a:spLocks noGrp="1"/>
          </p:cNvSpPr>
          <p:nvPr>
            <p:ph type="title"/>
          </p:nvPr>
        </p:nvSpPr>
        <p:spPr>
          <a:xfrm>
            <a:off x="457200" y="457200"/>
            <a:ext cx="5949950" cy="790575"/>
          </a:xfrm>
        </p:spPr>
        <p:txBody>
          <a:bodyPr lIns="0" tIns="0" rIns="0" bIns="0"/>
          <a:lstStyle>
            <a:lvl1pPr>
              <a:defRPr baseline="0">
                <a:solidFill>
                  <a:schemeClr val="tx2"/>
                </a:solidFill>
              </a:defRPr>
            </a:lvl1pPr>
          </a:lstStyle>
          <a:p>
            <a:r>
              <a:rPr lang="en-US" smtClean="0"/>
              <a:t>Click to edit Master title style</a:t>
            </a:r>
            <a:endParaRPr lang="en-US" dirty="0"/>
          </a:p>
        </p:txBody>
      </p:sp>
      <p:sp>
        <p:nvSpPr>
          <p:cNvPr id="5" name="Content Placeholder 4"/>
          <p:cNvSpPr>
            <a:spLocks noGrp="1"/>
          </p:cNvSpPr>
          <p:nvPr>
            <p:ph sz="quarter" idx="11"/>
          </p:nvPr>
        </p:nvSpPr>
        <p:spPr>
          <a:xfrm>
            <a:off x="1133929" y="1413191"/>
            <a:ext cx="6930571" cy="4230372"/>
          </a:xfrm>
        </p:spPr>
        <p:txBody>
          <a:bodyPr/>
          <a:lstStyle>
            <a:lvl1pPr>
              <a:buNone/>
              <a:defRPr sz="1800">
                <a:solidFill>
                  <a:srgbClr val="FFFFFF"/>
                </a:solidFill>
              </a:defRPr>
            </a:lvl1pPr>
          </a:lstStyle>
          <a:p>
            <a:pPr lvl="0"/>
            <a:endParaRPr lang="en-US" dirty="0"/>
          </a:p>
        </p:txBody>
      </p:sp>
    </p:spTree>
    <p:extLst>
      <p:ext uri="{BB962C8B-B14F-4D97-AF65-F5344CB8AC3E}">
        <p14:creationId xmlns:p14="http://schemas.microsoft.com/office/powerpoint/2010/main" val="5050453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6858000"/>
          </a:xfrm>
        </p:spPr>
        <p:txBody>
          <a:bodyPr/>
          <a:lstStyle/>
          <a:p>
            <a:pPr lvl="0"/>
            <a:endParaRPr lang="en-US" noProof="0" dirty="0"/>
          </a:p>
        </p:txBody>
      </p:sp>
      <p:sp>
        <p:nvSpPr>
          <p:cNvPr id="10" name="Title 8"/>
          <p:cNvSpPr>
            <a:spLocks noGrp="1"/>
          </p:cNvSpPr>
          <p:nvPr>
            <p:ph type="title"/>
          </p:nvPr>
        </p:nvSpPr>
        <p:spPr>
          <a:xfrm>
            <a:off x="457200" y="457201"/>
            <a:ext cx="5383154" cy="2647144"/>
          </a:xfrm>
          <a:solidFill>
            <a:schemeClr val="tx2"/>
          </a:solidFill>
        </p:spPr>
        <p:txBody>
          <a:bodyPr lIns="182880" tIns="91440" rIns="0" bIns="0"/>
          <a:lstStyle>
            <a:lvl1pPr>
              <a:defRPr baseline="0">
                <a:solidFill>
                  <a:schemeClr val="bg1"/>
                </a:solidFill>
              </a:defRPr>
            </a:lvl1pPr>
          </a:lstStyle>
          <a:p>
            <a:r>
              <a:rPr lang="en-US" dirty="0" smtClean="0"/>
              <a:t>Click to edit Master title style</a:t>
            </a:r>
            <a:endParaRPr lang="en-US" dirty="0"/>
          </a:p>
        </p:txBody>
      </p:sp>
      <p:sp>
        <p:nvSpPr>
          <p:cNvPr id="11" name="Text Placeholder 7"/>
          <p:cNvSpPr>
            <a:spLocks noGrp="1"/>
          </p:cNvSpPr>
          <p:nvPr>
            <p:ph type="body" sz="quarter" idx="11"/>
          </p:nvPr>
        </p:nvSpPr>
        <p:spPr>
          <a:xfrm>
            <a:off x="1023426" y="2557456"/>
            <a:ext cx="4586016" cy="546889"/>
          </a:xfrm>
        </p:spPr>
        <p:txBody>
          <a:bodyPr/>
          <a:lstStyle>
            <a:lvl1pPr>
              <a:lnSpc>
                <a:spcPts val="1600"/>
              </a:lnSpc>
              <a:spcBef>
                <a:spcPts val="0"/>
              </a:spcBef>
              <a:buNone/>
              <a:defRPr sz="1600" baseline="0">
                <a:solidFill>
                  <a:srgbClr val="FFFFFF"/>
                </a:solidFill>
              </a:defRPr>
            </a:lvl1pPr>
          </a:lstStyle>
          <a:p>
            <a:pPr lvl="0"/>
            <a:r>
              <a:rPr lang="en-US" dirty="0" smtClean="0"/>
              <a:t>Click to edit Master text styles</a:t>
            </a:r>
          </a:p>
        </p:txBody>
      </p:sp>
    </p:spTree>
    <p:extLst>
      <p:ext uri="{BB962C8B-B14F-4D97-AF65-F5344CB8AC3E}">
        <p14:creationId xmlns:p14="http://schemas.microsoft.com/office/powerpoint/2010/main" val="85829241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6858000"/>
          </a:xfrm>
        </p:spPr>
        <p:txBody>
          <a:bodyPr/>
          <a:lstStyle/>
          <a:p>
            <a:pPr lvl="0"/>
            <a:endParaRPr lang="en-US" noProof="0" dirty="0"/>
          </a:p>
        </p:txBody>
      </p:sp>
      <p:sp>
        <p:nvSpPr>
          <p:cNvPr id="5" name="Title 8"/>
          <p:cNvSpPr>
            <a:spLocks noGrp="1"/>
          </p:cNvSpPr>
          <p:nvPr>
            <p:ph type="title"/>
          </p:nvPr>
        </p:nvSpPr>
        <p:spPr>
          <a:xfrm>
            <a:off x="457200" y="457201"/>
            <a:ext cx="5383154" cy="2647144"/>
          </a:xfrm>
          <a:solidFill>
            <a:schemeClr val="tx1"/>
          </a:solidFill>
        </p:spPr>
        <p:txBody>
          <a:bodyPr lIns="182880" tIns="91440" rIns="0" bIns="0"/>
          <a:lstStyle>
            <a:lvl1pPr>
              <a:defRPr baseline="0">
                <a:solidFill>
                  <a:schemeClr val="bg1"/>
                </a:solidFill>
              </a:defRPr>
            </a:lvl1pPr>
          </a:lstStyle>
          <a:p>
            <a:r>
              <a:rPr lang="en-US" dirty="0" smtClean="0"/>
              <a:t>Click to edit Master title style</a:t>
            </a:r>
            <a:endParaRPr lang="en-US" dirty="0"/>
          </a:p>
        </p:txBody>
      </p:sp>
      <p:sp>
        <p:nvSpPr>
          <p:cNvPr id="7" name="Text Placeholder 7"/>
          <p:cNvSpPr>
            <a:spLocks noGrp="1"/>
          </p:cNvSpPr>
          <p:nvPr>
            <p:ph type="body" sz="quarter" idx="11"/>
          </p:nvPr>
        </p:nvSpPr>
        <p:spPr>
          <a:xfrm>
            <a:off x="1023426" y="2557456"/>
            <a:ext cx="4586016" cy="546889"/>
          </a:xfrm>
        </p:spPr>
        <p:txBody>
          <a:bodyPr/>
          <a:lstStyle>
            <a:lvl1pPr>
              <a:lnSpc>
                <a:spcPts val="1600"/>
              </a:lnSpc>
              <a:buNone/>
              <a:defRPr lang="en-US" sz="1600" kern="1200" baseline="0" dirty="0" smtClean="0">
                <a:solidFill>
                  <a:srgbClr val="FFFFFF"/>
                </a:solidFill>
                <a:latin typeface="Arial"/>
                <a:ea typeface="ＭＳ Ｐゴシック" charset="-128"/>
                <a:cs typeface="Arial"/>
              </a:defRPr>
            </a:lvl1pPr>
          </a:lstStyle>
          <a:p>
            <a:pPr lvl="0"/>
            <a:r>
              <a:rPr lang="en-US" dirty="0" smtClean="0"/>
              <a:t>Click to edit Master text styles</a:t>
            </a:r>
          </a:p>
        </p:txBody>
      </p:sp>
    </p:spTree>
    <p:extLst>
      <p:ext uri="{BB962C8B-B14F-4D97-AF65-F5344CB8AC3E}">
        <p14:creationId xmlns:p14="http://schemas.microsoft.com/office/powerpoint/2010/main" val="3255523043"/>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slide option 3">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9144000" cy="6858000"/>
          </a:xfrm>
        </p:spPr>
        <p:txBody>
          <a:bodyPr/>
          <a:lstStyle/>
          <a:p>
            <a:pPr lvl="0"/>
            <a:endParaRPr lang="en-US" noProof="0" dirty="0"/>
          </a:p>
        </p:txBody>
      </p:sp>
      <p:sp>
        <p:nvSpPr>
          <p:cNvPr id="5" name="Title 8"/>
          <p:cNvSpPr>
            <a:spLocks noGrp="1"/>
          </p:cNvSpPr>
          <p:nvPr>
            <p:ph type="title"/>
          </p:nvPr>
        </p:nvSpPr>
        <p:spPr>
          <a:xfrm>
            <a:off x="457200" y="457201"/>
            <a:ext cx="5383154" cy="2647144"/>
          </a:xfrm>
          <a:solidFill>
            <a:schemeClr val="accent3"/>
          </a:solidFill>
        </p:spPr>
        <p:txBody>
          <a:bodyPr lIns="182880" tIns="91440" rIns="0" bIns="0"/>
          <a:lstStyle>
            <a:lvl1pPr>
              <a:defRPr baseline="0">
                <a:solidFill>
                  <a:schemeClr val="bg1"/>
                </a:solidFill>
              </a:defRPr>
            </a:lvl1pPr>
          </a:lstStyle>
          <a:p>
            <a:r>
              <a:rPr lang="en-US" smtClean="0"/>
              <a:t>Click to edit Master title style</a:t>
            </a:r>
            <a:endParaRPr lang="en-US" dirty="0"/>
          </a:p>
        </p:txBody>
      </p:sp>
      <p:sp>
        <p:nvSpPr>
          <p:cNvPr id="7" name="Text Placeholder 7"/>
          <p:cNvSpPr>
            <a:spLocks noGrp="1"/>
          </p:cNvSpPr>
          <p:nvPr>
            <p:ph type="body" sz="quarter" idx="11"/>
          </p:nvPr>
        </p:nvSpPr>
        <p:spPr>
          <a:xfrm>
            <a:off x="1023426" y="2557456"/>
            <a:ext cx="4586016" cy="546889"/>
          </a:xfrm>
          <a:solidFill>
            <a:schemeClr val="accent3"/>
          </a:solidFill>
        </p:spPr>
        <p:txBody>
          <a:bodyPr/>
          <a:lstStyle>
            <a:lvl1pPr>
              <a:lnSpc>
                <a:spcPts val="1600"/>
              </a:lnSpc>
              <a:buNone/>
              <a:defRPr lang="en-US" sz="1600" kern="1200" baseline="0" dirty="0" smtClean="0">
                <a:solidFill>
                  <a:srgbClr val="FFFFFF"/>
                </a:solidFill>
                <a:latin typeface="Arial"/>
                <a:ea typeface="ＭＳ Ｐゴシック" charset="-128"/>
                <a:cs typeface="Arial"/>
              </a:defRPr>
            </a:lvl1pPr>
          </a:lstStyle>
          <a:p>
            <a:pPr lvl="0"/>
            <a:r>
              <a:rPr lang="en-US" dirty="0" smtClean="0"/>
              <a:t>Click to edit Master text styles</a:t>
            </a:r>
          </a:p>
        </p:txBody>
      </p:sp>
    </p:spTree>
    <p:extLst>
      <p:ext uri="{BB962C8B-B14F-4D97-AF65-F5344CB8AC3E}">
        <p14:creationId xmlns:p14="http://schemas.microsoft.com/office/powerpoint/2010/main" val="112729792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Quick fact slid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1880423" y="1951093"/>
            <a:ext cx="5383154" cy="2955815"/>
          </a:xfrm>
          <a:solidFill>
            <a:schemeClr val="tx1"/>
          </a:solidFill>
        </p:spPr>
        <p:txBody>
          <a:bodyPr lIns="182880" tIns="91440" rIns="0" bIns="0"/>
          <a:lstStyle>
            <a:lvl1pPr algn="ctr">
              <a:lnSpc>
                <a:spcPts val="8000"/>
              </a:lnSpc>
              <a:spcBef>
                <a:spcPts val="0"/>
              </a:spcBef>
              <a:defRPr sz="6600" b="0" i="0" baseline="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8" name="Text Placeholder 7"/>
          <p:cNvSpPr>
            <a:spLocks noGrp="1"/>
          </p:cNvSpPr>
          <p:nvPr>
            <p:ph type="body" sz="quarter" idx="11"/>
          </p:nvPr>
        </p:nvSpPr>
        <p:spPr>
          <a:xfrm>
            <a:off x="2063850" y="4580550"/>
            <a:ext cx="4983229" cy="326358"/>
          </a:xfrm>
        </p:spPr>
        <p:txBody>
          <a:bodyPr/>
          <a:lstStyle>
            <a:lvl1pPr algn="r">
              <a:lnSpc>
                <a:spcPts val="1600"/>
              </a:lnSpc>
              <a:buNone/>
              <a:defRPr sz="1000" baseline="0">
                <a:solidFill>
                  <a:srgbClr val="FFFFFF"/>
                </a:solidFill>
              </a:defRPr>
            </a:lvl1pPr>
          </a:lstStyle>
          <a:p>
            <a:pPr lvl="0"/>
            <a:r>
              <a:rPr lang="en-US" smtClean="0"/>
              <a:t>Click to edit Master text styles</a:t>
            </a:r>
          </a:p>
        </p:txBody>
      </p:sp>
      <p:sp>
        <p:nvSpPr>
          <p:cNvPr id="13" name="Text Placeholder 12"/>
          <p:cNvSpPr>
            <a:spLocks noGrp="1"/>
          </p:cNvSpPr>
          <p:nvPr>
            <p:ph type="body" sz="quarter" idx="12"/>
          </p:nvPr>
        </p:nvSpPr>
        <p:spPr>
          <a:xfrm>
            <a:off x="2204966" y="3060876"/>
            <a:ext cx="4700991" cy="1295400"/>
          </a:xfrm>
        </p:spPr>
        <p:txBody>
          <a:bodyPr/>
          <a:lstStyle>
            <a:lvl1pPr algn="ctr">
              <a:buNone/>
              <a:defRPr b="0" i="0" baseline="0">
                <a:solidFill>
                  <a:srgbClr val="FFFFFF"/>
                </a:solidFill>
                <a:latin typeface="Arial" pitchFamily="34" charset="0"/>
                <a:cs typeface="Arial" pitchFamily="34" charset="0"/>
              </a:defRPr>
            </a:lvl1pPr>
            <a:lvl2pPr>
              <a:defRPr b="0" i="0">
                <a:latin typeface="Bell Gothic Std Bold"/>
                <a:cs typeface="Bell Gothic Std Bold"/>
              </a:defRPr>
            </a:lvl2pPr>
            <a:lvl3pPr>
              <a:defRPr b="0" i="0">
                <a:latin typeface="Bell Gothic Std Bold"/>
                <a:cs typeface="Bell Gothic Std Bold"/>
              </a:defRPr>
            </a:lvl3pPr>
            <a:lvl4pPr>
              <a:defRPr b="0" i="0">
                <a:latin typeface="Bell Gothic Std Bold"/>
                <a:cs typeface="Bell Gothic Std Bold"/>
              </a:defRPr>
            </a:lvl4pPr>
            <a:lvl5pPr>
              <a:defRPr b="0" i="0">
                <a:latin typeface="Bell Gothic Std Bold"/>
                <a:cs typeface="Bell Gothic Std Bold"/>
              </a:defRPr>
            </a:lvl5pPr>
          </a:lstStyle>
          <a:p>
            <a:pPr lvl="0"/>
            <a:r>
              <a:rPr lang="en-US" dirty="0" smtClean="0"/>
              <a:t>Click to edit Master text styles</a:t>
            </a:r>
          </a:p>
        </p:txBody>
      </p:sp>
    </p:spTree>
    <p:extLst>
      <p:ext uri="{BB962C8B-B14F-4D97-AF65-F5344CB8AC3E}">
        <p14:creationId xmlns:p14="http://schemas.microsoft.com/office/powerpoint/2010/main" val="11140904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Quick fact slide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1880423" y="1951093"/>
            <a:ext cx="5383154" cy="2955815"/>
          </a:xfrm>
          <a:solidFill>
            <a:schemeClr val="tx2"/>
          </a:solidFill>
        </p:spPr>
        <p:txBody>
          <a:bodyPr lIns="182880" tIns="91440" rIns="0" bIns="0"/>
          <a:lstStyle>
            <a:lvl1pPr algn="ctr">
              <a:lnSpc>
                <a:spcPts val="8000"/>
              </a:lnSpc>
              <a:defRPr sz="6600" b="0" i="0" baseline="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13" name="Text Placeholder 12"/>
          <p:cNvSpPr>
            <a:spLocks noGrp="1"/>
          </p:cNvSpPr>
          <p:nvPr>
            <p:ph type="body" sz="quarter" idx="12"/>
          </p:nvPr>
        </p:nvSpPr>
        <p:spPr>
          <a:xfrm>
            <a:off x="2204966" y="3060876"/>
            <a:ext cx="4700991" cy="1295400"/>
          </a:xfrm>
        </p:spPr>
        <p:txBody>
          <a:bodyPr/>
          <a:lstStyle>
            <a:lvl1pPr algn="ctr">
              <a:buNone/>
              <a:defRPr b="0" i="0" baseline="0">
                <a:solidFill>
                  <a:srgbClr val="FFFFFF"/>
                </a:solidFill>
                <a:latin typeface="Arial" pitchFamily="34" charset="0"/>
                <a:cs typeface="Arial" pitchFamily="34" charset="0"/>
              </a:defRPr>
            </a:lvl1pPr>
            <a:lvl2pPr>
              <a:defRPr b="0" i="0">
                <a:latin typeface="Bell Gothic Std Bold"/>
                <a:cs typeface="Bell Gothic Std Bold"/>
              </a:defRPr>
            </a:lvl2pPr>
            <a:lvl3pPr>
              <a:defRPr b="0" i="0">
                <a:latin typeface="Bell Gothic Std Bold"/>
                <a:cs typeface="Bell Gothic Std Bold"/>
              </a:defRPr>
            </a:lvl3pPr>
            <a:lvl4pPr>
              <a:defRPr b="0" i="0">
                <a:latin typeface="Bell Gothic Std Bold"/>
                <a:cs typeface="Bell Gothic Std Bold"/>
              </a:defRPr>
            </a:lvl4pPr>
            <a:lvl5pPr>
              <a:defRPr b="0" i="0">
                <a:latin typeface="Bell Gothic Std Bold"/>
                <a:cs typeface="Bell Gothic Std Bold"/>
              </a:defRPr>
            </a:lvl5pPr>
          </a:lstStyle>
          <a:p>
            <a:pPr lvl="0"/>
            <a:r>
              <a:rPr lang="en-US" dirty="0" smtClean="0"/>
              <a:t>Click to edit Master text styles</a:t>
            </a:r>
          </a:p>
        </p:txBody>
      </p:sp>
      <p:sp>
        <p:nvSpPr>
          <p:cNvPr id="7" name="Text Placeholder 7"/>
          <p:cNvSpPr>
            <a:spLocks noGrp="1"/>
          </p:cNvSpPr>
          <p:nvPr>
            <p:ph type="body" sz="quarter" idx="11"/>
          </p:nvPr>
        </p:nvSpPr>
        <p:spPr>
          <a:xfrm>
            <a:off x="2063850" y="4580550"/>
            <a:ext cx="4983229" cy="326358"/>
          </a:xfrm>
        </p:spPr>
        <p:txBody>
          <a:bodyPr/>
          <a:lstStyle>
            <a:lvl1pPr algn="r">
              <a:lnSpc>
                <a:spcPts val="1600"/>
              </a:lnSpc>
              <a:buNone/>
              <a:defRPr sz="1000" baseline="0">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31538349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A31F98-83CE-3846-9605-DF1AD57BDB6A}" type="datetimeFigureOut">
              <a:rPr lang="en-US" smtClean="0"/>
              <a:t>7/2/2013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8713136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3" name="Rectangle 2"/>
          <p:cNvSpPr/>
          <p:nvPr userDrawn="1"/>
        </p:nvSpPr>
        <p:spPr>
          <a:xfrm>
            <a:off x="0" y="1920875"/>
            <a:ext cx="9144000" cy="37306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4" name="TextBox 3"/>
          <p:cNvSpPr txBox="1"/>
          <p:nvPr userDrawn="1"/>
        </p:nvSpPr>
        <p:spPr>
          <a:xfrm>
            <a:off x="457200" y="2371725"/>
            <a:ext cx="3792538" cy="477838"/>
          </a:xfrm>
          <a:prstGeom prst="rect">
            <a:avLst/>
          </a:prstGeom>
          <a:noFill/>
        </p:spPr>
        <p:txBody>
          <a:bodyPr bIns="0">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en-US" sz="2800" dirty="0" smtClean="0">
                <a:solidFill>
                  <a:srgbClr val="FFFFFF"/>
                </a:solidFill>
                <a:cs typeface="ＭＳ Ｐゴシック" charset="0"/>
              </a:rPr>
              <a:t>Thank you.</a:t>
            </a:r>
          </a:p>
        </p:txBody>
      </p:sp>
      <p:sp>
        <p:nvSpPr>
          <p:cNvPr id="6" name="Picture Placeholder 5"/>
          <p:cNvSpPr>
            <a:spLocks noGrp="1"/>
          </p:cNvSpPr>
          <p:nvPr>
            <p:ph type="pic" sz="quarter" idx="10"/>
          </p:nvPr>
        </p:nvSpPr>
        <p:spPr>
          <a:xfrm>
            <a:off x="0" y="0"/>
            <a:ext cx="9144000" cy="1920875"/>
          </a:xfrm>
        </p:spPr>
        <p:txBody>
          <a:bodyPr/>
          <a:lstStyle/>
          <a:p>
            <a:pPr lvl="0"/>
            <a:endParaRPr lang="en-US" noProof="0"/>
          </a:p>
        </p:txBody>
      </p:sp>
      <p:sp>
        <p:nvSpPr>
          <p:cNvPr id="5" name="Footer Placeholder 5"/>
          <p:cNvSpPr>
            <a:spLocks noGrp="1"/>
          </p:cNvSpPr>
          <p:nvPr>
            <p:ph type="ftr" sz="quarter" idx="11"/>
          </p:nvPr>
        </p:nvSpPr>
        <p:spPr>
          <a:xfrm>
            <a:off x="276225" y="5229225"/>
            <a:ext cx="2895600" cy="365125"/>
          </a:xfrm>
          <a:prstGeom prst="rect">
            <a:avLst/>
          </a:prstGeom>
        </p:spPr>
        <p:txBody>
          <a:bodyPr vert="horz" wrap="square" lIns="0" tIns="45720" rIns="91440" bIns="45720" numCol="1" anchor="ctr" anchorCtr="0" compatLnSpc="1">
            <a:prstTxWarp prst="textNoShape">
              <a:avLst/>
            </a:prstTxWarp>
          </a:bodyPr>
          <a:lstStyle>
            <a:lvl1pPr defTabSz="457200">
              <a:lnSpc>
                <a:spcPts val="2200"/>
              </a:lnSpc>
              <a:spcBef>
                <a:spcPts val="600"/>
              </a:spcBef>
              <a:defRPr sz="1200">
                <a:solidFill>
                  <a:srgbClr val="FFFFFF"/>
                </a:solidFill>
              </a:defRPr>
            </a:lvl1pPr>
          </a:lstStyle>
          <a:p>
            <a:pPr fontAlgn="base">
              <a:spcAft>
                <a:spcPct val="0"/>
              </a:spcAft>
              <a:defRPr/>
            </a:pPr>
            <a:r>
              <a:rPr lang="en-US">
                <a:latin typeface="Arial" charset="0"/>
                <a:ea typeface="ＭＳ Ｐゴシック" charset="0"/>
                <a:cs typeface="ＭＳ Ｐゴシック" charset="0"/>
              </a:rPr>
              <a:t>©2011 Resource Media</a:t>
            </a:r>
          </a:p>
        </p:txBody>
      </p:sp>
    </p:spTree>
    <p:extLst>
      <p:ext uri="{BB962C8B-B14F-4D97-AF65-F5344CB8AC3E}">
        <p14:creationId xmlns:p14="http://schemas.microsoft.com/office/powerpoint/2010/main" val="1628219361"/>
      </p:ext>
    </p:extLst>
  </p:cSld>
  <p:clrMapOvr>
    <a:masterClrMapping/>
  </p:clrMapOvr>
  <p:transition>
    <p:fade/>
  </p:transition>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slide, Social Media option">
    <p:spTree>
      <p:nvGrpSpPr>
        <p:cNvPr id="1" name=""/>
        <p:cNvGrpSpPr/>
        <p:nvPr/>
      </p:nvGrpSpPr>
      <p:grpSpPr>
        <a:xfrm>
          <a:off x="0" y="0"/>
          <a:ext cx="0" cy="0"/>
          <a:chOff x="0" y="0"/>
          <a:chExt cx="0" cy="0"/>
        </a:xfrm>
      </p:grpSpPr>
      <p:sp>
        <p:nvSpPr>
          <p:cNvPr id="7" name="Rectangle 6"/>
          <p:cNvSpPr/>
          <p:nvPr userDrawn="1"/>
        </p:nvSpPr>
        <p:spPr>
          <a:xfrm>
            <a:off x="193675" y="6359525"/>
            <a:ext cx="2557463" cy="309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latin typeface="Calibri"/>
            </a:endParaRPr>
          </a:p>
        </p:txBody>
      </p:sp>
      <p:sp>
        <p:nvSpPr>
          <p:cNvPr id="8" name="Rectangle 7"/>
          <p:cNvSpPr/>
          <p:nvPr userDrawn="1"/>
        </p:nvSpPr>
        <p:spPr>
          <a:xfrm>
            <a:off x="0" y="1920875"/>
            <a:ext cx="9144000" cy="37306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latin typeface="Calibri"/>
              <a:ea typeface="ＭＳ Ｐゴシック" pitchFamily="34" charset="-128"/>
            </a:endParaRPr>
          </a:p>
        </p:txBody>
      </p:sp>
      <p:sp>
        <p:nvSpPr>
          <p:cNvPr id="9" name="TextBox 8"/>
          <p:cNvSpPr txBox="1"/>
          <p:nvPr userDrawn="1"/>
        </p:nvSpPr>
        <p:spPr>
          <a:xfrm>
            <a:off x="457200" y="2371725"/>
            <a:ext cx="3792538" cy="477838"/>
          </a:xfrm>
          <a:prstGeom prst="rect">
            <a:avLst/>
          </a:prstGeom>
          <a:noFill/>
        </p:spPr>
        <p:txBody>
          <a:bodyPr bIns="0">
            <a:spAutoFit/>
          </a:bodyPr>
          <a:lstStyle>
            <a:lvl1pPr eaLnBrk="0" hangingPunct="0">
              <a:defRPr sz="2400">
                <a:solidFill>
                  <a:schemeClr val="tx1"/>
                </a:solidFill>
                <a:latin typeface="Arial" pitchFamily="34" charset="0"/>
                <a:ea typeface="ＭＳ Ｐゴシック" pitchFamily="34" charset="-128"/>
              </a:defRPr>
            </a:lvl1pPr>
            <a:lvl2pPr marL="37931725" indent="-37474525"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en-US" sz="2800" dirty="0" smtClean="0">
                <a:solidFill>
                  <a:srgbClr val="FFFFFF"/>
                </a:solidFill>
                <a:cs typeface="ＭＳ Ｐゴシック" charset="0"/>
              </a:rPr>
              <a:t>Thank you.</a:t>
            </a:r>
          </a:p>
        </p:txBody>
      </p:sp>
      <p:sp>
        <p:nvSpPr>
          <p:cNvPr id="6" name="Picture Placeholder 5"/>
          <p:cNvSpPr>
            <a:spLocks noGrp="1"/>
          </p:cNvSpPr>
          <p:nvPr>
            <p:ph type="pic" sz="quarter" idx="10"/>
          </p:nvPr>
        </p:nvSpPr>
        <p:spPr>
          <a:xfrm>
            <a:off x="0" y="0"/>
            <a:ext cx="9144000" cy="1920875"/>
          </a:xfrm>
        </p:spPr>
        <p:txBody>
          <a:bodyPr/>
          <a:lstStyle/>
          <a:p>
            <a:pPr lvl="0"/>
            <a:endParaRPr lang="en-US" noProof="0"/>
          </a:p>
        </p:txBody>
      </p:sp>
      <p:sp>
        <p:nvSpPr>
          <p:cNvPr id="13" name="Text Placeholder 6"/>
          <p:cNvSpPr>
            <a:spLocks noGrp="1"/>
          </p:cNvSpPr>
          <p:nvPr>
            <p:ph type="body" sz="quarter" idx="11"/>
          </p:nvPr>
        </p:nvSpPr>
        <p:spPr>
          <a:xfrm>
            <a:off x="307974" y="5961593"/>
            <a:ext cx="2152770" cy="176543"/>
          </a:xfrm>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
        <p:nvSpPr>
          <p:cNvPr id="14" name="Text Placeholder 6"/>
          <p:cNvSpPr>
            <a:spLocks noGrp="1"/>
          </p:cNvSpPr>
          <p:nvPr>
            <p:ph type="body" sz="quarter" idx="12"/>
          </p:nvPr>
        </p:nvSpPr>
        <p:spPr>
          <a:xfrm>
            <a:off x="307974" y="6182231"/>
            <a:ext cx="2152770" cy="176543"/>
          </a:xfrm>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
        <p:nvSpPr>
          <p:cNvPr id="15" name="Text Placeholder 6"/>
          <p:cNvSpPr>
            <a:spLocks noGrp="1"/>
          </p:cNvSpPr>
          <p:nvPr>
            <p:ph type="body" sz="quarter" idx="13"/>
          </p:nvPr>
        </p:nvSpPr>
        <p:spPr>
          <a:xfrm>
            <a:off x="307974" y="6402869"/>
            <a:ext cx="2152770" cy="176543"/>
          </a:xfrm>
        </p:spPr>
        <p:txBody>
          <a:bodyPr lIns="0" tIns="0" rIns="0" bIns="0"/>
          <a:lstStyle>
            <a:lvl1pPr>
              <a:lnSpc>
                <a:spcPts val="1200"/>
              </a:lnSpc>
              <a:buNone/>
              <a:defRPr sz="1200" b="0" i="0">
                <a:solidFill>
                  <a:schemeClr val="tx2"/>
                </a:solidFill>
                <a:latin typeface="Arial" pitchFamily="34" charset="0"/>
                <a:cs typeface="Arial" pitchFamily="34" charset="0"/>
              </a:defRPr>
            </a:lvl1pPr>
          </a:lstStyle>
          <a:p>
            <a:pPr lvl="0"/>
            <a:r>
              <a:rPr lang="en-US" dirty="0" smtClean="0"/>
              <a:t>Click to edit Master text styles</a:t>
            </a:r>
          </a:p>
        </p:txBody>
      </p:sp>
      <p:sp>
        <p:nvSpPr>
          <p:cNvPr id="10" name="Footer Placeholder 5"/>
          <p:cNvSpPr>
            <a:spLocks noGrp="1"/>
          </p:cNvSpPr>
          <p:nvPr>
            <p:ph type="ftr" sz="quarter" idx="14"/>
          </p:nvPr>
        </p:nvSpPr>
        <p:spPr>
          <a:xfrm>
            <a:off x="274638" y="5229225"/>
            <a:ext cx="2895600" cy="365125"/>
          </a:xfrm>
          <a:prstGeom prst="rect">
            <a:avLst/>
          </a:prstGeom>
        </p:spPr>
        <p:txBody>
          <a:bodyPr vert="horz" wrap="square" lIns="0" tIns="45720" rIns="91440" bIns="45720" numCol="1" anchor="ctr" anchorCtr="0" compatLnSpc="1">
            <a:prstTxWarp prst="textNoShape">
              <a:avLst/>
            </a:prstTxWarp>
          </a:bodyPr>
          <a:lstStyle>
            <a:lvl1pPr defTabSz="457200">
              <a:lnSpc>
                <a:spcPts val="2200"/>
              </a:lnSpc>
              <a:spcBef>
                <a:spcPts val="600"/>
              </a:spcBef>
              <a:defRPr sz="1200">
                <a:solidFill>
                  <a:srgbClr val="FFFFFF"/>
                </a:solidFill>
              </a:defRPr>
            </a:lvl1pPr>
          </a:lstStyle>
          <a:p>
            <a:pPr fontAlgn="base">
              <a:spcAft>
                <a:spcPct val="0"/>
              </a:spcAft>
              <a:defRPr/>
            </a:pPr>
            <a:r>
              <a:rPr lang="en-US">
                <a:latin typeface="Arial" charset="0"/>
                <a:ea typeface="ＭＳ Ｐゴシック" charset="0"/>
                <a:cs typeface="ＭＳ Ｐゴシック" charset="0"/>
              </a:rPr>
              <a:t>©2011 Resource Media</a:t>
            </a:r>
          </a:p>
        </p:txBody>
      </p:sp>
    </p:spTree>
    <p:extLst>
      <p:ext uri="{BB962C8B-B14F-4D97-AF65-F5344CB8AC3E}">
        <p14:creationId xmlns:p14="http://schemas.microsoft.com/office/powerpoint/2010/main" val="368550869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A31F98-83CE-3846-9605-DF1AD57BDB6A}" type="datetimeFigureOut">
              <a:rPr lang="en-US" smtClean="0"/>
              <a:t>7/2/2013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220238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A31F98-83CE-3846-9605-DF1AD57BDB6A}" type="datetimeFigureOut">
              <a:rPr lang="en-US" smtClean="0"/>
              <a:t>7/2/2013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817856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A31F98-83CE-3846-9605-DF1AD57BDB6A}" type="datetimeFigureOut">
              <a:rPr lang="en-US" smtClean="0"/>
              <a:t>7/2/2013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793053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A31F98-83CE-3846-9605-DF1AD57BDB6A}" type="datetimeFigureOut">
              <a:rPr lang="en-US" smtClean="0"/>
              <a:t>7/2/2013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2467230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A31F98-83CE-3846-9605-DF1AD57BDB6A}" type="datetimeFigureOut">
              <a:rPr lang="en-US" smtClean="0"/>
              <a:t>7/2/2013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A1EF1F-5181-7E46-A491-E94464F50AD8}" type="slidenum">
              <a:rPr lang="en-US" smtClean="0"/>
              <a:t>‹#›</a:t>
            </a:fld>
            <a:endParaRPr lang="en-US"/>
          </a:p>
        </p:txBody>
      </p:sp>
    </p:spTree>
    <p:extLst>
      <p:ext uri="{BB962C8B-B14F-4D97-AF65-F5344CB8AC3E}">
        <p14:creationId xmlns:p14="http://schemas.microsoft.com/office/powerpoint/2010/main" val="1485384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image" Target="../media/image1.png"/><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A31F98-83CE-3846-9605-DF1AD57BDB6A}" type="datetimeFigureOut">
              <a:rPr lang="en-US" smtClean="0"/>
              <a:t>7/2/2013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A1EF1F-5181-7E46-A491-E94464F50AD8}" type="slidenum">
              <a:rPr lang="en-US" smtClean="0"/>
              <a:t>‹#›</a:t>
            </a:fld>
            <a:endParaRPr lang="en-US"/>
          </a:p>
        </p:txBody>
      </p:sp>
    </p:spTree>
    <p:extLst>
      <p:ext uri="{BB962C8B-B14F-4D97-AF65-F5344CB8AC3E}">
        <p14:creationId xmlns:p14="http://schemas.microsoft.com/office/powerpoint/2010/main" val="4069847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68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7168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TextBox 2"/>
          <p:cNvSpPr txBox="1">
            <a:spLocks noChangeArrowheads="1"/>
          </p:cNvSpPr>
          <p:nvPr userDrawn="1"/>
        </p:nvSpPr>
        <p:spPr bwMode="auto">
          <a:xfrm>
            <a:off x="457200" y="6378575"/>
            <a:ext cx="1684338" cy="193675"/>
          </a:xfrm>
          <a:prstGeom prst="rect">
            <a:avLst/>
          </a:prstGeom>
          <a:noFill/>
          <a:ln>
            <a:noFill/>
          </a:ln>
          <a:extLst/>
        </p:spPr>
        <p:txBody>
          <a:bodyPr lIns="0" tIns="0" rIns="0" bIns="0"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fontAlgn="base" hangingPunct="1">
              <a:lnSpc>
                <a:spcPts val="2200"/>
              </a:lnSpc>
              <a:spcBef>
                <a:spcPts val="600"/>
              </a:spcBef>
              <a:spcAft>
                <a:spcPct val="0"/>
              </a:spcAft>
              <a:defRPr/>
            </a:pPr>
            <a:r>
              <a:rPr lang="en-US" sz="1200" dirty="0" smtClean="0">
                <a:solidFill>
                  <a:srgbClr val="6EB43F"/>
                </a:solidFill>
                <a:cs typeface="ＭＳ Ｐゴシック" charset="0"/>
              </a:rPr>
              <a:t>www.resource-media.org</a:t>
            </a:r>
          </a:p>
        </p:txBody>
      </p:sp>
      <p:pic>
        <p:nvPicPr>
          <p:cNvPr id="71685" name="Picture 5"/>
          <p:cNvPicPr>
            <a:picLocks noChangeAspect="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7050088" y="5862638"/>
            <a:ext cx="16224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965529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Lst>
  <p:transition>
    <p:fade/>
  </p:transition>
  <p:hf sldNum="0" hdr="0" dt="0"/>
  <p:txStyles>
    <p:titleStyle>
      <a:lvl1pPr algn="l" defTabSz="457200" rtl="0" eaLnBrk="0" fontAlgn="base" hangingPunct="0">
        <a:lnSpc>
          <a:spcPts val="2700"/>
        </a:lnSpc>
        <a:spcBef>
          <a:spcPct val="0"/>
        </a:spcBef>
        <a:spcAft>
          <a:spcPct val="0"/>
        </a:spcAft>
        <a:defRPr sz="2800" kern="1200">
          <a:solidFill>
            <a:schemeClr val="tx1"/>
          </a:solidFill>
          <a:latin typeface="Arial" pitchFamily="34" charset="0"/>
          <a:ea typeface="ＭＳ Ｐゴシック" charset="-128"/>
          <a:cs typeface="Arial" pitchFamily="34" charset="0"/>
        </a:defRPr>
      </a:lvl1pPr>
      <a:lvl2pPr algn="l" defTabSz="457200" rtl="0" eaLnBrk="0" fontAlgn="base" hangingPunct="0">
        <a:lnSpc>
          <a:spcPts val="2700"/>
        </a:lnSpc>
        <a:spcBef>
          <a:spcPct val="0"/>
        </a:spcBef>
        <a:spcAft>
          <a:spcPct val="0"/>
        </a:spcAft>
        <a:defRPr sz="2800">
          <a:solidFill>
            <a:schemeClr val="tx1"/>
          </a:solidFill>
          <a:latin typeface="Arial" pitchFamily="34" charset="0"/>
          <a:ea typeface="ＭＳ Ｐゴシック" charset="-128"/>
          <a:cs typeface="Arial" pitchFamily="34" charset="0"/>
        </a:defRPr>
      </a:lvl2pPr>
      <a:lvl3pPr algn="l" defTabSz="457200" rtl="0" eaLnBrk="0" fontAlgn="base" hangingPunct="0">
        <a:lnSpc>
          <a:spcPts val="2700"/>
        </a:lnSpc>
        <a:spcBef>
          <a:spcPct val="0"/>
        </a:spcBef>
        <a:spcAft>
          <a:spcPct val="0"/>
        </a:spcAft>
        <a:defRPr sz="2800">
          <a:solidFill>
            <a:schemeClr val="tx1"/>
          </a:solidFill>
          <a:latin typeface="Arial" pitchFamily="34" charset="0"/>
          <a:ea typeface="ＭＳ Ｐゴシック" charset="-128"/>
          <a:cs typeface="Arial" pitchFamily="34" charset="0"/>
        </a:defRPr>
      </a:lvl3pPr>
      <a:lvl4pPr algn="l" defTabSz="457200" rtl="0" eaLnBrk="0" fontAlgn="base" hangingPunct="0">
        <a:lnSpc>
          <a:spcPts val="2700"/>
        </a:lnSpc>
        <a:spcBef>
          <a:spcPct val="0"/>
        </a:spcBef>
        <a:spcAft>
          <a:spcPct val="0"/>
        </a:spcAft>
        <a:defRPr sz="2800">
          <a:solidFill>
            <a:schemeClr val="tx1"/>
          </a:solidFill>
          <a:latin typeface="Arial" pitchFamily="34" charset="0"/>
          <a:ea typeface="ＭＳ Ｐゴシック" charset="-128"/>
          <a:cs typeface="Arial" pitchFamily="34" charset="0"/>
        </a:defRPr>
      </a:lvl4pPr>
      <a:lvl5pPr algn="l" defTabSz="457200" rtl="0" eaLnBrk="0" fontAlgn="base" hangingPunct="0">
        <a:lnSpc>
          <a:spcPts val="2700"/>
        </a:lnSpc>
        <a:spcBef>
          <a:spcPct val="0"/>
        </a:spcBef>
        <a:spcAft>
          <a:spcPct val="0"/>
        </a:spcAft>
        <a:defRPr sz="2800">
          <a:solidFill>
            <a:schemeClr val="tx1"/>
          </a:solidFill>
          <a:latin typeface="Arial" pitchFamily="34" charset="0"/>
          <a:ea typeface="ＭＳ Ｐゴシック" charset="-128"/>
          <a:cs typeface="Arial" pitchFamily="34" charset="0"/>
        </a:defRPr>
      </a:lvl5pPr>
      <a:lvl6pPr marL="457200" algn="l" defTabSz="457200" rtl="0" fontAlgn="base">
        <a:spcBef>
          <a:spcPct val="0"/>
        </a:spcBef>
        <a:spcAft>
          <a:spcPct val="0"/>
        </a:spcAft>
        <a:defRPr sz="2400">
          <a:solidFill>
            <a:schemeClr val="tx1"/>
          </a:solidFill>
          <a:latin typeface="Bell Gothic Std Bold" charset="0"/>
          <a:ea typeface="ＭＳ Ｐゴシック" charset="-128"/>
        </a:defRPr>
      </a:lvl6pPr>
      <a:lvl7pPr marL="914400" algn="l" defTabSz="457200" rtl="0" fontAlgn="base">
        <a:spcBef>
          <a:spcPct val="0"/>
        </a:spcBef>
        <a:spcAft>
          <a:spcPct val="0"/>
        </a:spcAft>
        <a:defRPr sz="2400">
          <a:solidFill>
            <a:schemeClr val="tx1"/>
          </a:solidFill>
          <a:latin typeface="Bell Gothic Std Bold" charset="0"/>
          <a:ea typeface="ＭＳ Ｐゴシック" charset="-128"/>
        </a:defRPr>
      </a:lvl7pPr>
      <a:lvl8pPr marL="1371600" algn="l" defTabSz="457200" rtl="0" fontAlgn="base">
        <a:spcBef>
          <a:spcPct val="0"/>
        </a:spcBef>
        <a:spcAft>
          <a:spcPct val="0"/>
        </a:spcAft>
        <a:defRPr sz="2400">
          <a:solidFill>
            <a:schemeClr val="tx1"/>
          </a:solidFill>
          <a:latin typeface="Bell Gothic Std Bold" charset="0"/>
          <a:ea typeface="ＭＳ Ｐゴシック" charset="-128"/>
        </a:defRPr>
      </a:lvl8pPr>
      <a:lvl9pPr marL="1828800" algn="l" defTabSz="457200" rtl="0" fontAlgn="base">
        <a:spcBef>
          <a:spcPct val="0"/>
        </a:spcBef>
        <a:spcAft>
          <a:spcPct val="0"/>
        </a:spcAft>
        <a:defRPr sz="2400">
          <a:solidFill>
            <a:schemeClr val="tx1"/>
          </a:solidFill>
          <a:latin typeface="Bell Gothic Std Bold" charset="0"/>
          <a:ea typeface="ＭＳ Ｐゴシック" charset="-128"/>
        </a:defRPr>
      </a:lvl9pPr>
    </p:titleStyle>
    <p:bodyStyle>
      <a:lvl1pPr marL="171450" indent="-171450" algn="l" defTabSz="457200" rtl="0" eaLnBrk="0" fontAlgn="base" hangingPunct="0">
        <a:lnSpc>
          <a:spcPts val="2400"/>
        </a:lnSpc>
        <a:spcBef>
          <a:spcPts val="600"/>
        </a:spcBef>
        <a:spcAft>
          <a:spcPct val="0"/>
        </a:spcAft>
        <a:buFont typeface="Lucida Grande" charset="0"/>
        <a:buChar char="-"/>
        <a:defRPr sz="2200" kern="1200">
          <a:solidFill>
            <a:schemeClr val="tx1"/>
          </a:solidFill>
          <a:latin typeface="Arial"/>
          <a:ea typeface="ＭＳ Ｐゴシック" charset="-128"/>
          <a:cs typeface="Arial"/>
        </a:defRPr>
      </a:lvl1pPr>
      <a:lvl2pPr marL="341313" indent="-169863" algn="l" defTabSz="457200" rtl="0" eaLnBrk="0" fontAlgn="base" hangingPunct="0">
        <a:lnSpc>
          <a:spcPts val="2400"/>
        </a:lnSpc>
        <a:spcBef>
          <a:spcPts val="600"/>
        </a:spcBef>
        <a:spcAft>
          <a:spcPct val="0"/>
        </a:spcAft>
        <a:buFont typeface="Lucida Grande" charset="0"/>
        <a:buChar char="-"/>
        <a:defRPr sz="2200" kern="1200">
          <a:solidFill>
            <a:schemeClr val="tx1"/>
          </a:solidFill>
          <a:latin typeface="Arial"/>
          <a:ea typeface="ＭＳ Ｐゴシック" charset="-128"/>
          <a:cs typeface="Arial"/>
        </a:defRPr>
      </a:lvl2pPr>
      <a:lvl3pPr marL="512763" indent="-171450" algn="l" defTabSz="457200" rtl="0" eaLnBrk="0" fontAlgn="base" hangingPunct="0">
        <a:lnSpc>
          <a:spcPts val="2400"/>
        </a:lnSpc>
        <a:spcBef>
          <a:spcPts val="600"/>
        </a:spcBef>
        <a:spcAft>
          <a:spcPct val="0"/>
        </a:spcAft>
        <a:buFont typeface="Lucida Grande" charset="0"/>
        <a:buChar char="-"/>
        <a:defRPr sz="2200" kern="1200">
          <a:solidFill>
            <a:schemeClr val="tx1"/>
          </a:solidFill>
          <a:latin typeface="Arial"/>
          <a:ea typeface="ＭＳ Ｐゴシック" charset="-128"/>
          <a:cs typeface="Arial"/>
        </a:defRPr>
      </a:lvl3pPr>
      <a:lvl4pPr marL="684213" indent="-171450" algn="l" defTabSz="457200" rtl="0" eaLnBrk="0" fontAlgn="base" hangingPunct="0">
        <a:lnSpc>
          <a:spcPts val="2400"/>
        </a:lnSpc>
        <a:spcBef>
          <a:spcPts val="600"/>
        </a:spcBef>
        <a:spcAft>
          <a:spcPct val="0"/>
        </a:spcAft>
        <a:buFont typeface="Lucida Grande" charset="0"/>
        <a:buChar char="-"/>
        <a:defRPr sz="2200" kern="1200">
          <a:solidFill>
            <a:schemeClr val="tx1"/>
          </a:solidFill>
          <a:latin typeface="Arial"/>
          <a:ea typeface="ＭＳ Ｐゴシック" charset="-128"/>
          <a:cs typeface="Arial"/>
        </a:defRPr>
      </a:lvl4pPr>
      <a:lvl5pPr marL="855663" indent="-171450" algn="l" defTabSz="457200" rtl="0" eaLnBrk="0" fontAlgn="base" hangingPunct="0">
        <a:lnSpc>
          <a:spcPts val="2400"/>
        </a:lnSpc>
        <a:spcBef>
          <a:spcPts val="600"/>
        </a:spcBef>
        <a:spcAft>
          <a:spcPct val="0"/>
        </a:spcAft>
        <a:buFont typeface="Lucida Grande" charset="0"/>
        <a:buChar char="-"/>
        <a:defRPr sz="2200" kern="1200">
          <a:solidFill>
            <a:schemeClr val="tx1"/>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30.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audio" Target="../media/audio1.wav"/><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15.xml"/><Relationship Id="rId7" Type="http://schemas.openxmlformats.org/officeDocument/2006/relationships/image" Target="../media/image25.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jpeg"/><Relationship Id="rId5" Type="http://schemas.openxmlformats.org/officeDocument/2006/relationships/image" Target="../media/image5.jp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microsoft.com/office/2007/relationships/hdphoto" Target="../media/hdphoto2.wdp"/><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30.xml"/><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0.xm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5.jpg"/></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hyperlink" Target="http://oceanspaces.org/sites/default/files/cc_results_report.pdf" TargetMode="External"/><Relationship Id="rId2" Type="http://schemas.openxmlformats.org/officeDocument/2006/relationships/image" Target="../media/image17.jpg"/><Relationship Id="rId1" Type="http://schemas.openxmlformats.org/officeDocument/2006/relationships/slideLayout" Target="../slideLayouts/slideLayout15.xml"/><Relationship Id="rId5" Type="http://schemas.openxmlformats.org/officeDocument/2006/relationships/hyperlink" Target="http://www.dfg.ca.gov/marine/mpa/index.asp" TargetMode="External"/><Relationship Id="rId4" Type="http://schemas.openxmlformats.org/officeDocument/2006/relationships/hyperlink" Target="http://www-csgc.ucsd.edu/BOOKSTORE/Resources/COMP_PUBS/CC_MPA.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9.jpe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image" Target="../media/image5.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hyperlink" Target="http://www.latimes.com/media/photo/2011-10/363278560-27183908.jp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Coast </a:t>
            </a:r>
            <a:br>
              <a:rPr lang="en-US" dirty="0" smtClean="0"/>
            </a:br>
            <a:r>
              <a:rPr lang="en-US" dirty="0" smtClean="0"/>
              <a:t>Marine Protected Areas </a:t>
            </a:r>
            <a:endParaRPr lang="en-US" dirty="0"/>
          </a:p>
        </p:txBody>
      </p:sp>
      <p:sp>
        <p:nvSpPr>
          <p:cNvPr id="3" name="Subtitle 2"/>
          <p:cNvSpPr>
            <a:spLocks noGrp="1"/>
          </p:cNvSpPr>
          <p:nvPr>
            <p:ph type="subTitle" idx="1"/>
          </p:nvPr>
        </p:nvSpPr>
        <p:spPr/>
        <p:txBody>
          <a:bodyPr>
            <a:normAutofit/>
          </a:bodyPr>
          <a:lstStyle/>
          <a:p>
            <a:r>
              <a:rPr lang="en-US" dirty="0" smtClean="0"/>
              <a:t>Underwater Parks Ambassadors Speakers Bureau</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943600"/>
            <a:ext cx="9144001" cy="901922"/>
          </a:xfrm>
          <a:prstGeom prst="rect">
            <a:avLst/>
          </a:prstGeom>
        </p:spPr>
      </p:pic>
      <p:pic>
        <p:nvPicPr>
          <p:cNvPr id="7" name="Picture Placeholder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391" r="2391"/>
          <a:stretch>
            <a:fillRect/>
          </a:stretch>
        </p:blipFill>
        <p:spPr>
          <a:xfrm>
            <a:off x="0" y="1947863"/>
            <a:ext cx="9144000" cy="3995737"/>
          </a:xfrm>
        </p:spPr>
      </p:pic>
    </p:spTree>
    <p:extLst>
      <p:ext uri="{BB962C8B-B14F-4D97-AF65-F5344CB8AC3E}">
        <p14:creationId xmlns:p14="http://schemas.microsoft.com/office/powerpoint/2010/main" val="273970843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3108325" y="3162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defTabSz="914400" eaLnBrk="1" fontAlgn="base" hangingPunct="1">
              <a:spcBef>
                <a:spcPct val="0"/>
              </a:spcBef>
              <a:spcAft>
                <a:spcPct val="0"/>
              </a:spcAft>
            </a:pPr>
            <a:endParaRPr lang="en-US">
              <a:solidFill>
                <a:srgbClr val="000000"/>
              </a:solidFill>
            </a:endParaRPr>
          </a:p>
        </p:txBody>
      </p:sp>
      <p:sp>
        <p:nvSpPr>
          <p:cNvPr id="18435" name="Text Box 5"/>
          <p:cNvSpPr txBox="1">
            <a:spLocks noChangeArrowheads="1"/>
          </p:cNvSpPr>
          <p:nvPr/>
        </p:nvSpPr>
        <p:spPr bwMode="auto">
          <a:xfrm>
            <a:off x="1889125" y="2100263"/>
            <a:ext cx="184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defTabSz="914400" eaLnBrk="1" fontAlgn="base" hangingPunct="1">
              <a:spcBef>
                <a:spcPct val="0"/>
              </a:spcBef>
              <a:spcAft>
                <a:spcPct val="0"/>
              </a:spcAft>
            </a:pPr>
            <a:endParaRPr lang="en-US" sz="3600" b="1">
              <a:solidFill>
                <a:srgbClr val="000000"/>
              </a:solidFill>
            </a:endParaRPr>
          </a:p>
        </p:txBody>
      </p:sp>
      <p:pic>
        <p:nvPicPr>
          <p:cNvPr id="184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1145" y="2025708"/>
            <a:ext cx="5960922" cy="397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6"/>
          <p:cNvSpPr txBox="1">
            <a:spLocks noChangeArrowheads="1"/>
          </p:cNvSpPr>
          <p:nvPr/>
        </p:nvSpPr>
        <p:spPr bwMode="auto">
          <a:xfrm>
            <a:off x="113666" y="803177"/>
            <a:ext cx="8983036" cy="1200329"/>
          </a:xfrm>
          <a:prstGeom prst="rect">
            <a:avLst/>
          </a:prstGeom>
          <a:noFill/>
          <a:ln w="9525">
            <a:noFill/>
            <a:miter lim="800000"/>
            <a:headEnd/>
            <a:tailEnd/>
          </a:ln>
        </p:spPr>
        <p:txBody>
          <a:bodyPr wrap="squar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defTabSz="914400" eaLnBrk="1" fontAlgn="base" hangingPunct="1">
              <a:spcBef>
                <a:spcPct val="0"/>
              </a:spcBef>
              <a:spcAft>
                <a:spcPct val="0"/>
              </a:spcAft>
            </a:pPr>
            <a:r>
              <a:rPr lang="ja-JP" altLang="en-US" dirty="0">
                <a:solidFill>
                  <a:schemeClr val="bg1"/>
                </a:solidFill>
              </a:rPr>
              <a:t>“</a:t>
            </a:r>
            <a:r>
              <a:rPr lang="en-US" dirty="0">
                <a:solidFill>
                  <a:schemeClr val="bg1"/>
                </a:solidFill>
              </a:rPr>
              <a:t>What we learned from working together is that all the stakeholders had one thing in common: we all cared deeply about the health of the ocean and we want this effort to serve as our gift to the future--one small bright spot amid so many troubling legacies.</a:t>
            </a:r>
            <a:r>
              <a:rPr lang="ja-JP" altLang="en-US" dirty="0">
                <a:solidFill>
                  <a:schemeClr val="bg1"/>
                </a:solidFill>
              </a:rPr>
              <a:t>”</a:t>
            </a:r>
            <a:r>
              <a:rPr lang="en-US" dirty="0">
                <a:solidFill>
                  <a:schemeClr val="bg1"/>
                </a:solidFill>
              </a:rPr>
              <a:t>  </a:t>
            </a:r>
          </a:p>
          <a:p>
            <a:pPr defTabSz="914400" eaLnBrk="1" fontAlgn="base" hangingPunct="1">
              <a:spcBef>
                <a:spcPct val="0"/>
              </a:spcBef>
              <a:spcAft>
                <a:spcPct val="0"/>
              </a:spcAft>
            </a:pPr>
            <a:r>
              <a:rPr lang="en-US" dirty="0">
                <a:solidFill>
                  <a:schemeClr val="bg1"/>
                </a:solidFill>
              </a:rPr>
              <a:t>			              </a:t>
            </a:r>
            <a:r>
              <a:rPr lang="en-US" sz="1600" i="1" dirty="0">
                <a:solidFill>
                  <a:schemeClr val="bg1"/>
                </a:solidFill>
              </a:rPr>
              <a:t>Marin Independent Journal</a:t>
            </a:r>
            <a:r>
              <a:rPr lang="en-US" sz="1600" dirty="0">
                <a:solidFill>
                  <a:schemeClr val="bg1"/>
                </a:solidFill>
              </a:rPr>
              <a:t>, April 23, 2008</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23713"/>
            <a:ext cx="9144000" cy="940526"/>
          </a:xfrm>
          <a:prstGeom prst="rect">
            <a:avLst/>
          </a:prstGeom>
        </p:spPr>
      </p:pic>
      <p:sp>
        <p:nvSpPr>
          <p:cNvPr id="7" name="Title 5"/>
          <p:cNvSpPr txBox="1">
            <a:spLocks/>
          </p:cNvSpPr>
          <p:nvPr/>
        </p:nvSpPr>
        <p:spPr bwMode="auto">
          <a:xfrm>
            <a:off x="0" y="10633"/>
            <a:ext cx="9144000" cy="762000"/>
          </a:xfrm>
          <a:prstGeom prst="rect">
            <a:avLst/>
          </a:prstGeom>
          <a:noFill/>
          <a:ln w="9525">
            <a:noFill/>
            <a:miter lim="800000"/>
            <a:headEnd/>
            <a:tailEnd/>
          </a:ln>
        </p:spPr>
        <p:txBody>
          <a:bodyPr anchor="ct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3200" dirty="0">
                <a:solidFill>
                  <a:schemeClr val="bg1"/>
                </a:solidFill>
              </a:rPr>
              <a:t/>
            </a:r>
            <a:br>
              <a:rPr lang="en-US" sz="3200" dirty="0">
                <a:solidFill>
                  <a:schemeClr val="bg1"/>
                </a:solidFill>
              </a:rPr>
            </a:br>
            <a:r>
              <a:rPr lang="en-US" sz="3200" dirty="0" smtClean="0">
                <a:solidFill>
                  <a:schemeClr val="bg1"/>
                </a:solidFill>
              </a:rPr>
              <a:t>Working together…..</a:t>
            </a:r>
            <a:r>
              <a:rPr lang="en-US" sz="3200" dirty="0">
                <a:solidFill>
                  <a:schemeClr val="tx2"/>
                </a:solidFill>
              </a:rPr>
              <a:t/>
            </a:r>
            <a:br>
              <a:rPr lang="en-US" sz="3200" dirty="0">
                <a:solidFill>
                  <a:schemeClr val="tx2"/>
                </a:solidFill>
              </a:rPr>
            </a:br>
            <a:endParaRPr lang="en-US" sz="3200" dirty="0">
              <a:solidFill>
                <a:schemeClr val="tx2"/>
              </a:solidFill>
            </a:endParaRPr>
          </a:p>
        </p:txBody>
      </p:sp>
    </p:spTree>
    <p:extLst>
      <p:ext uri="{BB962C8B-B14F-4D97-AF65-F5344CB8AC3E}">
        <p14:creationId xmlns:p14="http://schemas.microsoft.com/office/powerpoint/2010/main" val="316864433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ascutney\Desktop\FormerCCMPA_2010.jpg"/>
          <p:cNvPicPr>
            <a:picLocks noChangeAspect="1" noChangeArrowheads="1"/>
          </p:cNvPicPr>
          <p:nvPr/>
        </p:nvPicPr>
        <p:blipFill>
          <a:blip r:embed="rId3"/>
          <a:srcRect/>
          <a:stretch>
            <a:fillRect/>
          </a:stretch>
        </p:blipFill>
        <p:spPr bwMode="auto">
          <a:xfrm>
            <a:off x="304800" y="914400"/>
            <a:ext cx="3938588" cy="5761038"/>
          </a:xfrm>
          <a:prstGeom prst="rect">
            <a:avLst/>
          </a:prstGeom>
          <a:noFill/>
          <a:ln>
            <a:solidFill>
              <a:schemeClr val="bg2">
                <a:lumMod val="75000"/>
              </a:schemeClr>
            </a:solidFill>
          </a:ln>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98644" y="915833"/>
            <a:ext cx="4456565" cy="5761038"/>
          </a:xfrm>
          <a:prstGeom prst="rect">
            <a:avLst/>
          </a:prstGeom>
          <a:noFill/>
          <a:ln>
            <a:solidFill>
              <a:schemeClr val="bg2">
                <a:lumMod val="75000"/>
              </a:schemeClr>
            </a:solidFill>
          </a:ln>
        </p:spPr>
      </p:pic>
      <p:sp>
        <p:nvSpPr>
          <p:cNvPr id="6" name="Title 5"/>
          <p:cNvSpPr txBox="1">
            <a:spLocks/>
          </p:cNvSpPr>
          <p:nvPr/>
        </p:nvSpPr>
        <p:spPr bwMode="auto">
          <a:xfrm>
            <a:off x="0" y="10633"/>
            <a:ext cx="9144000" cy="762000"/>
          </a:xfrm>
          <a:prstGeom prst="rect">
            <a:avLst/>
          </a:prstGeom>
          <a:noFill/>
          <a:ln w="9525">
            <a:noFill/>
            <a:miter lim="800000"/>
            <a:headEnd/>
            <a:tailEnd/>
          </a:ln>
        </p:spPr>
        <p:txBody>
          <a:bodyPr anchor="ct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sz="3200" dirty="0">
                <a:solidFill>
                  <a:schemeClr val="bg1"/>
                </a:solidFill>
              </a:rPr>
              <a:t/>
            </a:r>
            <a:br>
              <a:rPr lang="en-US" sz="3200" dirty="0">
                <a:solidFill>
                  <a:schemeClr val="bg1"/>
                </a:solidFill>
              </a:rPr>
            </a:br>
            <a:r>
              <a:rPr lang="en-US" sz="3200" dirty="0">
                <a:solidFill>
                  <a:schemeClr val="bg1"/>
                </a:solidFill>
              </a:rPr>
              <a:t>Central Coast – Before and After</a:t>
            </a:r>
            <a:r>
              <a:rPr lang="en-US" sz="3200" dirty="0">
                <a:solidFill>
                  <a:schemeClr val="tx2"/>
                </a:solidFill>
              </a:rPr>
              <a:t/>
            </a:r>
            <a:br>
              <a:rPr lang="en-US" sz="3200" dirty="0">
                <a:solidFill>
                  <a:schemeClr val="tx2"/>
                </a:solidFill>
              </a:rPr>
            </a:br>
            <a:endParaRPr lang="en-US" sz="3200" dirty="0">
              <a:solidFill>
                <a:schemeClr val="tx2"/>
              </a:solidFill>
            </a:endParaRPr>
          </a:p>
        </p:txBody>
      </p:sp>
      <p:sp>
        <p:nvSpPr>
          <p:cNvPr id="7" name="Right Arrow 6"/>
          <p:cNvSpPr>
            <a:spLocks noChangeArrowheads="1"/>
          </p:cNvSpPr>
          <p:nvPr/>
        </p:nvSpPr>
        <p:spPr bwMode="auto">
          <a:xfrm>
            <a:off x="3962154" y="2927447"/>
            <a:ext cx="932276" cy="539086"/>
          </a:xfrm>
          <a:prstGeom prst="rightArrow">
            <a:avLst>
              <a:gd name="adj1" fmla="val 50000"/>
              <a:gd name="adj2" fmla="val 50003"/>
            </a:avLst>
          </a:prstGeom>
          <a:solidFill>
            <a:srgbClr val="0070C0"/>
          </a:solidFill>
          <a:ln>
            <a:noFill/>
          </a:ln>
          <a:effectLst>
            <a:outerShdw blurRad="50800" dist="38100" dir="2700000" algn="tl" rotWithShape="0">
              <a:srgbClr val="000000">
                <a:alpha val="39999"/>
              </a:srgbClr>
            </a:outerShdw>
          </a:effectLst>
          <a:extLst/>
        </p:spPr>
        <p:txBody>
          <a:bodyPr anchor="ctr"/>
          <a:lstStyle/>
          <a:p>
            <a:pPr algn="ctr">
              <a:defRPr/>
            </a:pPr>
            <a:endParaRPr lang="en-US">
              <a:solidFill>
                <a:schemeClr val="lt1"/>
              </a:solidFill>
              <a:latin typeface="+mn-lt"/>
              <a:ea typeface="+mn-ea"/>
              <a:cs typeface="+mn-cs"/>
            </a:endParaRPr>
          </a:p>
        </p:txBody>
      </p:sp>
    </p:spTree>
    <p:extLst>
      <p:ext uri="{BB962C8B-B14F-4D97-AF65-F5344CB8AC3E}">
        <p14:creationId xmlns:p14="http://schemas.microsoft.com/office/powerpoint/2010/main" val="42464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969727"/>
            <a:ext cx="9144001" cy="888274"/>
          </a:xfrm>
          <a:prstGeom prst="rect">
            <a:avLst/>
          </a:prstGeom>
        </p:spPr>
      </p:pic>
      <p:sp>
        <p:nvSpPr>
          <p:cNvPr id="5" name="Title 1"/>
          <p:cNvSpPr>
            <a:spLocks noGrp="1"/>
          </p:cNvSpPr>
          <p:nvPr>
            <p:ph type="title"/>
          </p:nvPr>
        </p:nvSpPr>
        <p:spPr>
          <a:xfrm>
            <a:off x="324903" y="177353"/>
            <a:ext cx="8229600" cy="1143000"/>
          </a:xfrm>
        </p:spPr>
        <p:txBody>
          <a:bodyPr/>
          <a:lstStyle/>
          <a:p>
            <a:r>
              <a:rPr lang="en-US" dirty="0" smtClean="0"/>
              <a:t>Many different kinds of MPAs</a:t>
            </a:r>
            <a:endParaRPr lang="en-US"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3978" y="1121877"/>
            <a:ext cx="1750627" cy="1750627"/>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7309" y="780708"/>
            <a:ext cx="1528383" cy="1904540"/>
          </a:xfrm>
          <a:prstGeom prst="rect">
            <a:avLst/>
          </a:prstGeom>
        </p:spPr>
      </p:pic>
      <p:pic>
        <p:nvPicPr>
          <p:cNvPr id="9" name="Picture 2" descr="https://encrypted-tbn3.gstatic.com/images?q=tbn:ANd9GcRuumgPh2N9O6SEEaXjEx-WTwU8N3B_xYiNoFfAqClpd10yEIiZ"/>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789" y="948894"/>
            <a:ext cx="1911754" cy="15681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s://encrypted-tbn0.gstatic.com/images?q=tbn:ANd9GcTCj-4WZdA25xQbMgfng9V57II_NV_tAezlMS5ZdhZ237YVwX12EQ"/>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0642" y="776683"/>
            <a:ext cx="1346192" cy="19365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txBox="1">
            <a:spLocks noChangeArrowheads="1"/>
          </p:cNvSpPr>
          <p:nvPr/>
        </p:nvSpPr>
        <p:spPr bwMode="auto">
          <a:xfrm>
            <a:off x="50424" y="2779844"/>
            <a:ext cx="8639502" cy="3272697"/>
          </a:xfrm>
          <a:prstGeom prst="rect">
            <a:avLst/>
          </a:prstGeom>
          <a:solidFill>
            <a:schemeClr val="tx1">
              <a:alpha val="28000"/>
            </a:schemeClr>
          </a:solidFill>
          <a:ln w="9525">
            <a:noFill/>
            <a:round/>
            <a:headEnd/>
            <a:tailEnd/>
          </a:ln>
        </p:spPr>
        <p:txBody>
          <a:bodyPr lIns="0" tIns="25471" rIns="0" bIns="0"/>
          <a:lstStyle/>
          <a:p>
            <a:pPr marL="0" lvl="1">
              <a:lnSpc>
                <a:spcPct val="90000"/>
              </a:lnSpc>
              <a:spcAft>
                <a:spcPts val="1032"/>
              </a:spcAft>
              <a:buClr>
                <a:srgbClr val="000000"/>
              </a:buClr>
              <a:buSzPct val="100000"/>
              <a:defRPr/>
            </a:pPr>
            <a:r>
              <a:rPr lang="en-US" sz="2000" dirty="0">
                <a:solidFill>
                  <a:srgbClr val="FF0000"/>
                </a:solidFill>
                <a:latin typeface="Arial" pitchFamily="34" charset="0"/>
                <a:cs typeface="Arial" pitchFamily="34" charset="0"/>
              </a:rPr>
              <a:t>State Marine Reserve (no-take) </a:t>
            </a:r>
            <a:r>
              <a:rPr lang="en-US" sz="2000" dirty="0" smtClean="0">
                <a:solidFill>
                  <a:srgbClr val="FF0000"/>
                </a:solidFill>
                <a:latin typeface="Arial" pitchFamily="34" charset="0"/>
                <a:cs typeface="Arial" pitchFamily="34" charset="0"/>
              </a:rPr>
              <a:t/>
            </a:r>
            <a:br>
              <a:rPr lang="en-US" sz="2000" dirty="0" smtClean="0">
                <a:solidFill>
                  <a:srgbClr val="FF0000"/>
                </a:solidFill>
                <a:latin typeface="Arial" pitchFamily="34" charset="0"/>
                <a:cs typeface="Arial" pitchFamily="34" charset="0"/>
              </a:rPr>
            </a:br>
            <a:endParaRPr lang="en-US" sz="2000" dirty="0">
              <a:solidFill>
                <a:srgbClr val="FFFF00"/>
              </a:solidFill>
              <a:latin typeface="Arial" pitchFamily="34" charset="0"/>
              <a:cs typeface="Arial" pitchFamily="34" charset="0"/>
            </a:endParaRPr>
          </a:p>
          <a:p>
            <a:pPr marL="0" lvl="1">
              <a:lnSpc>
                <a:spcPct val="90000"/>
              </a:lnSpc>
              <a:spcAft>
                <a:spcPts val="1032"/>
              </a:spcAft>
              <a:buClr>
                <a:srgbClr val="000000"/>
              </a:buClr>
              <a:buSzPct val="100000"/>
              <a:defRPr/>
            </a:pPr>
            <a:r>
              <a:rPr lang="en-US" sz="2000" dirty="0">
                <a:solidFill>
                  <a:srgbClr val="FFFF00"/>
                </a:solidFill>
                <a:latin typeface="Arial" pitchFamily="34" charset="0"/>
                <a:cs typeface="Arial" pitchFamily="34" charset="0"/>
              </a:rPr>
              <a:t>State Marine Park (no commercial take, but may allow/limit recreational take</a:t>
            </a:r>
            <a:r>
              <a:rPr lang="en-US" sz="2000" dirty="0" smtClean="0">
                <a:solidFill>
                  <a:srgbClr val="FFFF00"/>
                </a:solidFill>
                <a:latin typeface="Arial" pitchFamily="34" charset="0"/>
                <a:cs typeface="Arial" pitchFamily="34" charset="0"/>
              </a:rPr>
              <a:t>)</a:t>
            </a:r>
            <a:br>
              <a:rPr lang="en-US" sz="2000" dirty="0" smtClean="0">
                <a:solidFill>
                  <a:srgbClr val="FFFF00"/>
                </a:solidFill>
                <a:latin typeface="Arial" pitchFamily="34" charset="0"/>
                <a:cs typeface="Arial" pitchFamily="34" charset="0"/>
              </a:rPr>
            </a:br>
            <a:endParaRPr lang="en-US" sz="2000" dirty="0">
              <a:solidFill>
                <a:srgbClr val="FFFF00"/>
              </a:solidFill>
              <a:latin typeface="Arial" pitchFamily="34" charset="0"/>
              <a:cs typeface="Arial" pitchFamily="34" charset="0"/>
            </a:endParaRPr>
          </a:p>
          <a:p>
            <a:pPr marL="0" lvl="1">
              <a:lnSpc>
                <a:spcPct val="90000"/>
              </a:lnSpc>
              <a:spcAft>
                <a:spcPts val="1032"/>
              </a:spcAft>
              <a:buClr>
                <a:srgbClr val="000000"/>
              </a:buClr>
              <a:buSzPct val="100000"/>
              <a:defRPr/>
            </a:pPr>
            <a:r>
              <a:rPr lang="en-US" sz="2000" dirty="0">
                <a:solidFill>
                  <a:srgbClr val="2D2DB9"/>
                </a:solidFill>
                <a:latin typeface="Arial" pitchFamily="34" charset="0"/>
                <a:cs typeface="Arial" pitchFamily="34" charset="0"/>
              </a:rPr>
              <a:t>State Marine Conservation Area (allows selected recreational and commercial take</a:t>
            </a:r>
            <a:r>
              <a:rPr lang="en-US" sz="2000" dirty="0" smtClean="0">
                <a:solidFill>
                  <a:srgbClr val="2D2DB9"/>
                </a:solidFill>
                <a:latin typeface="Arial" pitchFamily="34" charset="0"/>
                <a:cs typeface="Arial" pitchFamily="34" charset="0"/>
              </a:rPr>
              <a:t>)</a:t>
            </a:r>
            <a:br>
              <a:rPr lang="en-US" sz="2000" dirty="0" smtClean="0">
                <a:solidFill>
                  <a:srgbClr val="2D2DB9"/>
                </a:solidFill>
                <a:latin typeface="Arial" pitchFamily="34" charset="0"/>
                <a:cs typeface="Arial" pitchFamily="34" charset="0"/>
              </a:rPr>
            </a:br>
            <a:endParaRPr lang="en-US" sz="2000" dirty="0">
              <a:solidFill>
                <a:srgbClr val="2D2DB9"/>
              </a:solidFill>
              <a:latin typeface="Arial" pitchFamily="34" charset="0"/>
              <a:cs typeface="Arial" pitchFamily="34" charset="0"/>
            </a:endParaRPr>
          </a:p>
          <a:p>
            <a:pPr marL="0" lvl="1">
              <a:lnSpc>
                <a:spcPct val="90000"/>
              </a:lnSpc>
              <a:spcAft>
                <a:spcPts val="1032"/>
              </a:spcAft>
              <a:buClr>
                <a:srgbClr val="000000"/>
              </a:buClr>
              <a:buSzPct val="100000"/>
              <a:defRPr/>
            </a:pPr>
            <a:r>
              <a:rPr lang="en-US" sz="2000" dirty="0">
                <a:solidFill>
                  <a:srgbClr val="006C31"/>
                </a:solidFill>
                <a:latin typeface="Arial" pitchFamily="34" charset="0"/>
                <a:cs typeface="Arial" pitchFamily="34" charset="0"/>
              </a:rPr>
              <a:t>State Marine Recreational Management Area (limit recreational and commercial take while allowing for continued take of waterfowl)</a:t>
            </a:r>
          </a:p>
        </p:txBody>
      </p:sp>
    </p:spTree>
    <p:extLst>
      <p:ext uri="{BB962C8B-B14F-4D97-AF65-F5344CB8AC3E}">
        <p14:creationId xmlns:p14="http://schemas.microsoft.com/office/powerpoint/2010/main" val="37812032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39057" y="411479"/>
            <a:ext cx="5756791" cy="1350645"/>
          </a:xfrm>
        </p:spPr>
        <p:txBody>
          <a:bodyPr/>
          <a:lstStyle/>
          <a:p>
            <a:r>
              <a:rPr lang="en-US" dirty="0"/>
              <a:t>R</a:t>
            </a:r>
            <a:r>
              <a:rPr lang="en-US" dirty="0" smtClean="0"/>
              <a:t>esults are in..</a:t>
            </a:r>
            <a:br>
              <a:rPr lang="en-US" dirty="0" smtClean="0"/>
            </a:br>
            <a:r>
              <a:rPr lang="en-US" sz="2000" dirty="0" smtClean="0"/>
              <a:t>Central Coast MPAs are on track &amp; heading in the right direction</a:t>
            </a:r>
            <a:endParaRPr lang="en-US" sz="1800" dirty="0" smtClean="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833241"/>
            <a:ext cx="9144000" cy="1024759"/>
          </a:xfrm>
          <a:prstGeom prst="rect">
            <a:avLst/>
          </a:prstGeom>
        </p:spPr>
      </p:pic>
      <p:sp>
        <p:nvSpPr>
          <p:cNvPr id="6" name="Rectangle 5"/>
          <p:cNvSpPr>
            <a:spLocks noChangeArrowheads="1"/>
          </p:cNvSpPr>
          <p:nvPr/>
        </p:nvSpPr>
        <p:spPr bwMode="auto">
          <a:xfrm>
            <a:off x="186809" y="2983304"/>
            <a:ext cx="31215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spcBef>
                <a:spcPct val="0"/>
              </a:spcBef>
              <a:spcAft>
                <a:spcPct val="0"/>
              </a:spcAft>
            </a:pPr>
            <a:r>
              <a:rPr lang="en-US" b="1" i="1" dirty="0" smtClean="0">
                <a:solidFill>
                  <a:srgbClr val="002060"/>
                </a:solidFill>
                <a:latin typeface="Arial" charset="0"/>
                <a:ea typeface="ＭＳ Ｐゴシック" charset="0"/>
                <a:cs typeface="ＭＳ Ｐゴシック" charset="0"/>
              </a:rPr>
              <a:t>California's </a:t>
            </a:r>
            <a:r>
              <a:rPr lang="en-US" b="1" i="1" dirty="0">
                <a:solidFill>
                  <a:srgbClr val="002060"/>
                </a:solidFill>
                <a:latin typeface="Arial" charset="0"/>
                <a:ea typeface="ＭＳ Ｐゴシック" charset="0"/>
                <a:cs typeface="ＭＳ Ｐゴシック" charset="0"/>
              </a:rPr>
              <a:t>new no-fishing zones appear to be working, scientists say </a:t>
            </a:r>
            <a:endParaRPr lang="en-US" b="1" i="1" dirty="0" smtClean="0">
              <a:solidFill>
                <a:srgbClr val="002060"/>
              </a:solidFill>
              <a:latin typeface="Arial" charset="0"/>
              <a:ea typeface="ＭＳ Ｐゴシック" charset="0"/>
              <a:cs typeface="ＭＳ Ｐゴシック" charset="0"/>
            </a:endParaRPr>
          </a:p>
          <a:p>
            <a:pPr defTabSz="914400" fontAlgn="base">
              <a:spcBef>
                <a:spcPct val="0"/>
              </a:spcBef>
              <a:spcAft>
                <a:spcPct val="0"/>
              </a:spcAft>
            </a:pPr>
            <a:r>
              <a:rPr lang="en-US" b="1" i="1" dirty="0" smtClean="0">
                <a:solidFill>
                  <a:srgbClr val="002060"/>
                </a:solidFill>
                <a:latin typeface="Arial" charset="0"/>
                <a:ea typeface="ＭＳ Ｐゴシック" charset="0"/>
                <a:cs typeface="ＭＳ Ｐゴシック" charset="0"/>
              </a:rPr>
              <a:t> </a:t>
            </a:r>
            <a:r>
              <a:rPr lang="en-US" sz="1600" b="1" i="1" dirty="0" smtClean="0">
                <a:solidFill>
                  <a:srgbClr val="002060"/>
                </a:solidFill>
                <a:latin typeface="Arial" charset="0"/>
                <a:ea typeface="ＭＳ Ｐゴシック" charset="0"/>
                <a:cs typeface="ＭＳ Ｐゴシック" charset="0"/>
              </a:rPr>
              <a:t>Feb</a:t>
            </a:r>
            <a:r>
              <a:rPr lang="en-US" sz="1600" b="1" i="1" dirty="0">
                <a:solidFill>
                  <a:srgbClr val="002060"/>
                </a:solidFill>
                <a:latin typeface="Arial" charset="0"/>
                <a:ea typeface="ＭＳ Ｐゴシック" charset="0"/>
                <a:cs typeface="ＭＳ Ｐゴシック" charset="0"/>
              </a:rPr>
              <a:t>. 27, 2013</a:t>
            </a:r>
          </a:p>
        </p:txBody>
      </p:sp>
      <p:pic>
        <p:nvPicPr>
          <p:cNvPr id="8" name="Picture 2" descr="C:\Users\carr\Documents\DATA\Projects\PISCO\logos\pisco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9482" y="6172200"/>
            <a:ext cx="2451797" cy="685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FRP Logo 07-03-08"/>
          <p:cNvPicPr>
            <a:picLocks noChangeAspect="1" noChangeArrowheads="1"/>
          </p:cNvPicPr>
          <p:nvPr/>
        </p:nvPicPr>
        <p:blipFill>
          <a:blip r:embed="rId7" cstate="print"/>
          <a:srcRect/>
          <a:stretch>
            <a:fillRect/>
          </a:stretch>
        </p:blipFill>
        <p:spPr bwMode="auto">
          <a:xfrm>
            <a:off x="0" y="5731506"/>
            <a:ext cx="1235541" cy="1126494"/>
          </a:xfrm>
          <a:prstGeom prst="ellipse">
            <a:avLst/>
          </a:prstGeom>
          <a:noFill/>
          <a:ln w="9525">
            <a:solidFill>
              <a:schemeClr val="tx1"/>
            </a:solidFill>
            <a:miter lim="800000"/>
            <a:headEnd/>
            <a:tailEnd/>
          </a:ln>
        </p:spPr>
      </p:pic>
      <p:pic>
        <p:nvPicPr>
          <p:cNvPr id="3" name="animation 523_convert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8"/>
          <a:srcRect l="15086" r="14656"/>
          <a:stretch/>
        </p:blipFill>
        <p:spPr>
          <a:xfrm>
            <a:off x="3784522" y="1956395"/>
            <a:ext cx="4822652" cy="3861080"/>
          </a:xfrm>
          <a:prstGeom prst="rect">
            <a:avLst/>
          </a:prstGeom>
        </p:spPr>
      </p:pic>
    </p:spTree>
    <p:extLst>
      <p:ext uri="{BB962C8B-B14F-4D97-AF65-F5344CB8AC3E}">
        <p14:creationId xmlns:p14="http://schemas.microsoft.com/office/powerpoint/2010/main" val="84392564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52" y="435241"/>
            <a:ext cx="9270124" cy="1143000"/>
          </a:xfrm>
        </p:spPr>
        <p:txBody>
          <a:bodyPr/>
          <a:lstStyle/>
          <a:p>
            <a:r>
              <a:rPr lang="en-US" dirty="0"/>
              <a:t>Recreational fishermen </a:t>
            </a:r>
            <a:r>
              <a:rPr lang="en-US" dirty="0" smtClean="0"/>
              <a:t>supporting MPAs</a:t>
            </a:r>
            <a:endParaRPr lang="en-US" dirty="0"/>
          </a:p>
        </p:txBody>
      </p:sp>
      <p:sp>
        <p:nvSpPr>
          <p:cNvPr id="4" name="Subtitle 3"/>
          <p:cNvSpPr>
            <a:spLocks noGrp="1"/>
          </p:cNvSpPr>
          <p:nvPr>
            <p:ph type="subTitle" idx="1"/>
          </p:nvPr>
        </p:nvSpPr>
        <p:spPr/>
        <p:txBody>
          <a:bodyPr/>
          <a:lstStyle/>
          <a:p>
            <a:endParaRPr lang="en-US"/>
          </a:p>
        </p:txBody>
      </p:sp>
      <p:pic>
        <p:nvPicPr>
          <p:cNvPr id="6" name="Picture Placeholder 5" descr="http://sanctuarysimon.org/regional_images/monitoring_projects/100347_fig_7.jpg"/>
          <p:cNvPicPr>
            <a:picLocks noGrp="1" noChangeAspect="1" noChangeArrowheads="1"/>
          </p:cNvPicPr>
          <p:nvPr>
            <p:ph type="pic" sz="quarter" idx="10"/>
          </p:nvPr>
        </p:nvPicPr>
        <p:blipFill rotWithShape="1">
          <a:blip r:embed="rId3">
            <a:lum bright="10000"/>
            <a:extLst>
              <a:ext uri="{28A0092B-C50C-407E-A947-70E740481C1C}">
                <a14:useLocalDpi xmlns:a14="http://schemas.microsoft.com/office/drawing/2010/main" val="0"/>
              </a:ext>
            </a:extLst>
          </a:blip>
          <a:srcRect t="14629" r="2332" b="13615"/>
          <a:stretch/>
        </p:blipFill>
        <p:spPr bwMode="auto">
          <a:xfrm>
            <a:off x="0" y="1147251"/>
            <a:ext cx="9144000"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sharpenSoften amount="14000"/>
                    </a14:imgEffect>
                  </a14:imgLayer>
                </a14:imgProps>
              </a:ext>
              <a:ext uri="{28A0092B-C50C-407E-A947-70E740481C1C}">
                <a14:useLocalDpi xmlns:a14="http://schemas.microsoft.com/office/drawing/2010/main" val="0"/>
              </a:ext>
            </a:extLst>
          </a:blip>
          <a:srcRect r="33333" b="42639"/>
          <a:stretch/>
        </p:blipFill>
        <p:spPr>
          <a:xfrm>
            <a:off x="-2" y="5108027"/>
            <a:ext cx="9144002" cy="1749971"/>
          </a:xfrm>
          <a:prstGeom prst="rect">
            <a:avLst/>
          </a:prstGeom>
        </p:spPr>
      </p:pic>
      <p:sp>
        <p:nvSpPr>
          <p:cNvPr id="7" name="Rectangle 3"/>
          <p:cNvSpPr>
            <a:spLocks noChangeArrowheads="1"/>
          </p:cNvSpPr>
          <p:nvPr/>
        </p:nvSpPr>
        <p:spPr bwMode="auto">
          <a:xfrm>
            <a:off x="1" y="5292760"/>
            <a:ext cx="9002109" cy="1187761"/>
          </a:xfrm>
          <a:prstGeom prst="rect">
            <a:avLst/>
          </a:prstGeom>
          <a:noFill/>
          <a:ln w="9525">
            <a:noFill/>
            <a:miter lim="800000"/>
            <a:headEnd/>
            <a:tailEnd/>
          </a:ln>
        </p:spPr>
        <p:txBody>
          <a:bodyPr wrap="square">
            <a:spAutoFit/>
          </a:bodyPr>
          <a:lstStyle/>
          <a:p>
            <a:pPr marL="342900" indent="-341313" algn="ctr" hangingPunct="0">
              <a:lnSpc>
                <a:spcPct val="93000"/>
              </a:lnSpc>
              <a:spcAft>
                <a:spcPts val="1425"/>
              </a:spcAft>
              <a:buSzPct val="100000"/>
              <a:buFont typeface="Times New Roman" pitchFamily="18" charset="0"/>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600" b="1" dirty="0" smtClean="0">
                <a:solidFill>
                  <a:schemeClr val="bg1"/>
                </a:solidFill>
                <a:latin typeface="Arial" pitchFamily="34" charset="0"/>
                <a:cs typeface="Arial" pitchFamily="34" charset="0"/>
              </a:rPr>
              <a:t>It </a:t>
            </a:r>
            <a:r>
              <a:rPr lang="en-US" sz="1600" b="1" dirty="0">
                <a:solidFill>
                  <a:schemeClr val="bg1"/>
                </a:solidFill>
                <a:latin typeface="Arial" pitchFamily="34" charset="0"/>
                <a:cs typeface="Arial" pitchFamily="34" charset="0"/>
              </a:rPr>
              <a:t>was breathtaking to see the water column literally stacked with fish</a:t>
            </a:r>
            <a:r>
              <a:rPr lang="en-US" sz="1600" b="1" dirty="0" smtClean="0">
                <a:solidFill>
                  <a:schemeClr val="bg1"/>
                </a:solidFill>
                <a:latin typeface="Arial" pitchFamily="34" charset="0"/>
                <a:cs typeface="Arial" pitchFamily="34" charset="0"/>
              </a:rPr>
              <a:t>. </a:t>
            </a:r>
            <a:r>
              <a:rPr lang="en-US" sz="1600" b="1" dirty="0">
                <a:solidFill>
                  <a:schemeClr val="bg1"/>
                </a:solidFill>
                <a:latin typeface="Arial" pitchFamily="34" charset="0"/>
                <a:cs typeface="Arial" pitchFamily="34" charset="0"/>
              </a:rPr>
              <a:t>Every hook in the water caught a fish. We had to stop fishing to let the scientists catch up with the </a:t>
            </a:r>
            <a:r>
              <a:rPr lang="en-US" sz="1600" b="1" dirty="0" smtClean="0">
                <a:solidFill>
                  <a:schemeClr val="bg1"/>
                </a:solidFill>
                <a:latin typeface="Arial" pitchFamily="34" charset="0"/>
                <a:cs typeface="Arial" pitchFamily="34" charset="0"/>
              </a:rPr>
              <a:t>tagging. It’s </a:t>
            </a:r>
            <a:r>
              <a:rPr lang="en-US" sz="1600" b="1" dirty="0">
                <a:solidFill>
                  <a:schemeClr val="bg1"/>
                </a:solidFill>
                <a:latin typeface="Arial" pitchFamily="34" charset="0"/>
                <a:cs typeface="Arial" pitchFamily="34" charset="0"/>
              </a:rPr>
              <a:t>what you hope will happen all over</a:t>
            </a:r>
            <a:r>
              <a:rPr lang="en-US" sz="1600" b="1" dirty="0" smtClean="0">
                <a:solidFill>
                  <a:schemeClr val="bg1"/>
                </a:solidFill>
                <a:latin typeface="Arial" pitchFamily="34" charset="0"/>
                <a:cs typeface="Arial" pitchFamily="34" charset="0"/>
              </a:rPr>
              <a:t>.” </a:t>
            </a:r>
          </a:p>
          <a:p>
            <a:pPr marL="342900" indent="-341313" algn="ctr" hangingPunct="0">
              <a:lnSpc>
                <a:spcPct val="93000"/>
              </a:lnSpc>
              <a:spcAft>
                <a:spcPts val="1425"/>
              </a:spcAft>
              <a:buSzPct val="100000"/>
              <a:buFont typeface="Times New Roman" pitchFamily="18" charset="0"/>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600" b="1" dirty="0" smtClean="0">
                <a:solidFill>
                  <a:schemeClr val="bg1"/>
                </a:solidFill>
                <a:latin typeface="Arial" pitchFamily="34" charset="0"/>
                <a:cs typeface="Arial" pitchFamily="34" charset="0"/>
              </a:rPr>
              <a:t>Jim Webb, recreational fisherman assisting scientists at </a:t>
            </a:r>
            <a:r>
              <a:rPr lang="en-US" sz="1600" b="1" dirty="0" err="1" smtClean="0">
                <a:solidFill>
                  <a:schemeClr val="bg1"/>
                </a:solidFill>
                <a:latin typeface="Arial" pitchFamily="34" charset="0"/>
                <a:cs typeface="Arial" pitchFamily="34" charset="0"/>
              </a:rPr>
              <a:t>Pt</a:t>
            </a:r>
            <a:r>
              <a:rPr lang="en-US" sz="1600" b="1" dirty="0" smtClean="0">
                <a:solidFill>
                  <a:schemeClr val="bg1"/>
                </a:solidFill>
                <a:latin typeface="Arial" pitchFamily="34" charset="0"/>
                <a:cs typeface="Arial" pitchFamily="34" charset="0"/>
              </a:rPr>
              <a:t> Lobos 2011. </a:t>
            </a:r>
            <a:endParaRPr lang="en-US" sz="1600"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24811127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 you can do in an MPA?</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592371"/>
            <a:ext cx="9144000" cy="360484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969727"/>
            <a:ext cx="9144001" cy="888274"/>
          </a:xfrm>
          <a:prstGeom prst="rect">
            <a:avLst/>
          </a:prstGeom>
        </p:spPr>
      </p:pic>
    </p:spTree>
    <p:extLst>
      <p:ext uri="{BB962C8B-B14F-4D97-AF65-F5344CB8AC3E}">
        <p14:creationId xmlns:p14="http://schemas.microsoft.com/office/powerpoint/2010/main" val="250410467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89186" y="356241"/>
            <a:ext cx="7819697" cy="626377"/>
          </a:xfrm>
        </p:spPr>
        <p:txBody>
          <a:bodyPr/>
          <a:lstStyle/>
          <a:p>
            <a:r>
              <a:rPr lang="en-US" sz="3200" dirty="0">
                <a:latin typeface="Arial" charset="0"/>
                <a:cs typeface="Arial" charset="0"/>
              </a:rPr>
              <a:t> </a:t>
            </a:r>
            <a:r>
              <a:rPr lang="en-US" sz="3200" dirty="0" smtClean="0">
                <a:latin typeface="Arial" charset="0"/>
                <a:cs typeface="Arial" charset="0"/>
              </a:rPr>
              <a:t>The next generation leading the way</a:t>
            </a:r>
            <a:endParaRPr lang="en-US" sz="3200" dirty="0">
              <a:latin typeface="Arial" charset="0"/>
              <a:cs typeface="Arial" charset="0"/>
            </a:endParaRPr>
          </a:p>
        </p:txBody>
      </p:sp>
      <p:pic>
        <p:nvPicPr>
          <p:cNvPr id="31749" name="Picture 4" descr="Medium_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116" y="1083577"/>
            <a:ext cx="7658992" cy="453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69726"/>
            <a:ext cx="9144000" cy="888274"/>
          </a:xfrm>
          <a:prstGeom prst="rect">
            <a:avLst/>
          </a:prstGeom>
        </p:spPr>
      </p:pic>
    </p:spTree>
    <p:extLst>
      <p:ext uri="{BB962C8B-B14F-4D97-AF65-F5344CB8AC3E}">
        <p14:creationId xmlns:p14="http://schemas.microsoft.com/office/powerpoint/2010/main" val="119291099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747" t="38799" b="-783"/>
          <a:stretch/>
        </p:blipFill>
        <p:spPr>
          <a:xfrm>
            <a:off x="0" y="1920874"/>
            <a:ext cx="9144000" cy="5022185"/>
          </a:xfrm>
        </p:spPr>
      </p:pic>
      <p:sp>
        <p:nvSpPr>
          <p:cNvPr id="4" name="Title 3"/>
          <p:cNvSpPr>
            <a:spLocks noGrp="1"/>
          </p:cNvSpPr>
          <p:nvPr>
            <p:ph type="title"/>
          </p:nvPr>
        </p:nvSpPr>
        <p:spPr>
          <a:xfrm>
            <a:off x="456486" y="253825"/>
            <a:ext cx="5425653" cy="1143000"/>
          </a:xfrm>
        </p:spPr>
        <p:txBody>
          <a:bodyPr/>
          <a:lstStyle/>
          <a:p>
            <a:r>
              <a:rPr lang="en-US" dirty="0" smtClean="0"/>
              <a:t> </a:t>
            </a:r>
            <a:br>
              <a:rPr lang="en-US" dirty="0" smtClean="0"/>
            </a:br>
            <a:r>
              <a:rPr lang="en-US" dirty="0" smtClean="0"/>
              <a:t>Good for our coastal economy </a:t>
            </a:r>
            <a:endParaRPr lang="en-US" dirty="0"/>
          </a:p>
        </p:txBody>
      </p:sp>
      <p:sp>
        <p:nvSpPr>
          <p:cNvPr id="5" name="Subtitle 4"/>
          <p:cNvSpPr>
            <a:spLocks noGrp="1"/>
          </p:cNvSpPr>
          <p:nvPr>
            <p:ph type="subTitle" idx="1"/>
          </p:nvPr>
        </p:nvSpPr>
        <p:spPr>
          <a:xfrm>
            <a:off x="455771" y="1032136"/>
            <a:ext cx="5426368" cy="603250"/>
          </a:xfrm>
        </p:spPr>
        <p:txBody>
          <a:bodyPr/>
          <a:lstStyle/>
          <a:p>
            <a:r>
              <a:rPr lang="en-US" sz="2000" dirty="0" smtClean="0"/>
              <a:t>Healthy Oceans……. Healthy economies</a:t>
            </a:r>
            <a:endParaRPr lang="en-US" sz="200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69726"/>
            <a:ext cx="9144000" cy="888274"/>
          </a:xfrm>
          <a:prstGeom prst="rect">
            <a:avLst/>
          </a:prstGeom>
        </p:spPr>
      </p:pic>
    </p:spTree>
    <p:extLst>
      <p:ext uri="{BB962C8B-B14F-4D97-AF65-F5344CB8AC3E}">
        <p14:creationId xmlns:p14="http://schemas.microsoft.com/office/powerpoint/2010/main" val="160073428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190" t="31704" r="3896" b="5561"/>
          <a:stretch/>
        </p:blipFill>
        <p:spPr>
          <a:xfrm>
            <a:off x="0" y="1920874"/>
            <a:ext cx="9144000" cy="4937125"/>
          </a:xfrm>
        </p:spPr>
      </p:pic>
      <p:sp>
        <p:nvSpPr>
          <p:cNvPr id="4" name="Title 3"/>
          <p:cNvSpPr>
            <a:spLocks noGrp="1"/>
          </p:cNvSpPr>
          <p:nvPr>
            <p:ph type="title"/>
          </p:nvPr>
        </p:nvSpPr>
        <p:spPr>
          <a:xfrm>
            <a:off x="472966" y="427246"/>
            <a:ext cx="5425653" cy="1143000"/>
          </a:xfrm>
        </p:spPr>
        <p:txBody>
          <a:bodyPr/>
          <a:lstStyle/>
          <a:p>
            <a:r>
              <a:rPr lang="en-US" dirty="0"/>
              <a:t>Join your </a:t>
            </a:r>
            <a:r>
              <a:rPr lang="en-US" dirty="0" smtClean="0"/>
              <a:t>neighbors!</a:t>
            </a:r>
            <a:r>
              <a:rPr lang="en-US" sz="2000" dirty="0"/>
              <a:t/>
            </a:r>
            <a:br>
              <a:rPr lang="en-US" sz="2000" dirty="0"/>
            </a:br>
            <a:r>
              <a:rPr lang="en-US" sz="2000" dirty="0" smtClean="0"/>
              <a:t>Explore our coast</a:t>
            </a:r>
            <a:endParaRPr lang="en-US" sz="20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69726"/>
            <a:ext cx="9144000" cy="888274"/>
          </a:xfrm>
          <a:prstGeom prst="rect">
            <a:avLst/>
          </a:prstGeom>
        </p:spPr>
      </p:pic>
    </p:spTree>
    <p:extLst>
      <p:ext uri="{BB962C8B-B14F-4D97-AF65-F5344CB8AC3E}">
        <p14:creationId xmlns:p14="http://schemas.microsoft.com/office/powerpoint/2010/main" val="131475421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1501" b="12014"/>
          <a:stretch/>
        </p:blipFill>
        <p:spPr>
          <a:xfrm>
            <a:off x="0" y="1446028"/>
            <a:ext cx="9144000" cy="4471445"/>
          </a:xfrm>
        </p:spPr>
      </p:pic>
      <p:sp>
        <p:nvSpPr>
          <p:cNvPr id="4" name="Title 3"/>
          <p:cNvSpPr>
            <a:spLocks noGrp="1"/>
          </p:cNvSpPr>
          <p:nvPr>
            <p:ph type="title"/>
          </p:nvPr>
        </p:nvSpPr>
        <p:spPr/>
        <p:txBody>
          <a:bodyPr/>
          <a:lstStyle/>
          <a:p>
            <a:r>
              <a:rPr lang="en-US" dirty="0" smtClean="0"/>
              <a:t>Tell Others!</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17474"/>
            <a:ext cx="9144000" cy="940525"/>
          </a:xfrm>
          <a:prstGeom prst="rect">
            <a:avLst/>
          </a:prstGeom>
        </p:spPr>
      </p:pic>
    </p:spTree>
    <p:extLst>
      <p:ext uri="{BB962C8B-B14F-4D97-AF65-F5344CB8AC3E}">
        <p14:creationId xmlns:p14="http://schemas.microsoft.com/office/powerpoint/2010/main" val="148423321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b="3024"/>
          <a:stretch/>
        </p:blipFill>
        <p:spPr>
          <a:xfrm>
            <a:off x="0" y="0"/>
            <a:ext cx="9144000" cy="5954764"/>
          </a:xfr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56078"/>
            <a:ext cx="9144000" cy="888274"/>
          </a:xfrm>
          <a:prstGeom prst="rect">
            <a:avLst/>
          </a:prstGeom>
        </p:spPr>
      </p:pic>
      <p:sp>
        <p:nvSpPr>
          <p:cNvPr id="4" name="Title 1"/>
          <p:cNvSpPr>
            <a:spLocks noGrp="1"/>
          </p:cNvSpPr>
          <p:nvPr>
            <p:ph type="title"/>
          </p:nvPr>
        </p:nvSpPr>
        <p:spPr>
          <a:xfrm>
            <a:off x="457200" y="411480"/>
            <a:ext cx="5425653" cy="1143000"/>
          </a:xfrm>
        </p:spPr>
        <p:txBody>
          <a:bodyPr/>
          <a:lstStyle/>
          <a:p>
            <a:r>
              <a:rPr lang="en-US" dirty="0" smtClean="0"/>
              <a:t>Why I care….</a:t>
            </a:r>
            <a:endParaRPr lang="en-US" dirty="0"/>
          </a:p>
        </p:txBody>
      </p:sp>
    </p:spTree>
    <p:extLst>
      <p:ext uri="{BB962C8B-B14F-4D97-AF65-F5344CB8AC3E}">
        <p14:creationId xmlns:p14="http://schemas.microsoft.com/office/powerpoint/2010/main" val="84730649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 learn more….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85946"/>
            <a:ext cx="9144000" cy="1072054"/>
          </a:xfrm>
          <a:prstGeom prst="rect">
            <a:avLst/>
          </a:prstGeom>
        </p:spPr>
      </p:pic>
      <p:sp>
        <p:nvSpPr>
          <p:cNvPr id="6" name="TextBox 5"/>
          <p:cNvSpPr txBox="1"/>
          <p:nvPr/>
        </p:nvSpPr>
        <p:spPr>
          <a:xfrm>
            <a:off x="126124" y="2175641"/>
            <a:ext cx="9017876" cy="3436883"/>
          </a:xfrm>
          <a:prstGeom prst="rect">
            <a:avLst/>
          </a:prstGeom>
          <a:noFill/>
        </p:spPr>
        <p:txBody>
          <a:bodyPr wrap="square" lIns="0" rIns="0" rtlCol="0">
            <a:noAutofit/>
          </a:bodyPr>
          <a:lstStyle/>
          <a:p>
            <a:pPr marL="342900" indent="-342900">
              <a:lnSpc>
                <a:spcPts val="2200"/>
              </a:lnSpc>
              <a:spcBef>
                <a:spcPts val="600"/>
              </a:spcBef>
              <a:buClr>
                <a:schemeClr val="tx1"/>
              </a:buClr>
              <a:buFont typeface="Wingdings" pitchFamily="2" charset="2"/>
              <a:buChar char="q"/>
            </a:pPr>
            <a:r>
              <a:rPr lang="en-US" sz="2400" dirty="0">
                <a:latin typeface="Arial" pitchFamily="34" charset="0"/>
                <a:cs typeface="Arial" pitchFamily="34" charset="0"/>
                <a:hlinkClick r:id="rId3"/>
              </a:rPr>
              <a:t>http://</a:t>
            </a:r>
            <a:r>
              <a:rPr lang="en-US" sz="2400" dirty="0" smtClean="0">
                <a:latin typeface="Arial" pitchFamily="34" charset="0"/>
                <a:cs typeface="Arial" pitchFamily="34" charset="0"/>
                <a:hlinkClick r:id="rId3"/>
              </a:rPr>
              <a:t>oceanspaces.org/sites/default/files/cc_results_report.pdf</a:t>
            </a:r>
            <a:endParaRPr lang="en-US" sz="2400" dirty="0" smtClean="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endParaRPr lang="en-US" sz="2400" dirty="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r>
              <a:rPr lang="en-US" sz="2400" dirty="0">
                <a:latin typeface="Arial" pitchFamily="34" charset="0"/>
                <a:cs typeface="Arial" pitchFamily="34" charset="0"/>
                <a:hlinkClick r:id="rId4"/>
              </a:rPr>
              <a:t>http://</a:t>
            </a:r>
            <a:r>
              <a:rPr lang="en-US" sz="2400" dirty="0" smtClean="0">
                <a:latin typeface="Arial" pitchFamily="34" charset="0"/>
                <a:cs typeface="Arial" pitchFamily="34" charset="0"/>
                <a:hlinkClick r:id="rId4"/>
              </a:rPr>
              <a:t>www-csgc.ucsd.edu/BOOKSTORE/Resources/COMP_PUBS/CC_MPA.pdf</a:t>
            </a:r>
            <a:endParaRPr lang="en-US" sz="2400" dirty="0" smtClean="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endParaRPr lang="en-US" sz="2400" dirty="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r>
              <a:rPr lang="en-US" sz="2400" dirty="0">
                <a:latin typeface="Arial" pitchFamily="34" charset="0"/>
                <a:cs typeface="Arial" pitchFamily="34" charset="0"/>
                <a:hlinkClick r:id="rId5"/>
              </a:rPr>
              <a:t>http://</a:t>
            </a:r>
            <a:r>
              <a:rPr lang="en-US" sz="2400" dirty="0" smtClean="0">
                <a:latin typeface="Arial" pitchFamily="34" charset="0"/>
                <a:cs typeface="Arial" pitchFamily="34" charset="0"/>
                <a:hlinkClick r:id="rId5"/>
              </a:rPr>
              <a:t>www.dfg.ca.gov/marine/mpa/index.asp</a:t>
            </a:r>
            <a:endParaRPr lang="en-US" sz="2400" dirty="0" smtClean="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endParaRPr lang="en-US" sz="2400" dirty="0">
              <a:latin typeface="Arial" pitchFamily="34" charset="0"/>
              <a:cs typeface="Arial" pitchFamily="34" charset="0"/>
            </a:endParaRPr>
          </a:p>
          <a:p>
            <a:pPr marL="342900" indent="-342900">
              <a:lnSpc>
                <a:spcPts val="2200"/>
              </a:lnSpc>
              <a:spcBef>
                <a:spcPts val="600"/>
              </a:spcBef>
              <a:buClr>
                <a:schemeClr val="tx1"/>
              </a:buClr>
              <a:buFont typeface="Wingdings" pitchFamily="2" charset="2"/>
              <a:buChar char="q"/>
            </a:pPr>
            <a:r>
              <a:rPr lang="en-US" sz="2400" dirty="0">
                <a:latin typeface="Arial" pitchFamily="34" charset="0"/>
                <a:cs typeface="Arial" pitchFamily="34" charset="0"/>
              </a:rPr>
              <a:t>http://www.youtube.com/watch?v=RCu9-kYJ5Kw</a:t>
            </a:r>
            <a:endParaRPr lang="en-US" sz="2400" dirty="0" smtClean="0">
              <a:latin typeface="Arial" pitchFamily="34" charset="0"/>
              <a:cs typeface="Arial" pitchFamily="34" charset="0"/>
            </a:endParaRPr>
          </a:p>
          <a:p>
            <a:pPr marL="174625" indent="-174625">
              <a:lnSpc>
                <a:spcPts val="2200"/>
              </a:lnSpc>
              <a:spcBef>
                <a:spcPts val="600"/>
              </a:spcBef>
              <a:buClr>
                <a:schemeClr val="tx1"/>
              </a:buClr>
              <a:buFont typeface="Arial" pitchFamily="34" charset="0"/>
              <a:buChar char="-"/>
            </a:pPr>
            <a:endParaRPr lang="en-US" sz="2400" dirty="0" err="1" smtClean="0">
              <a:latin typeface="Arial" pitchFamily="34" charset="0"/>
              <a:cs typeface="Arial" pitchFamily="34" charset="0"/>
            </a:endParaRPr>
          </a:p>
        </p:txBody>
      </p:sp>
    </p:spTree>
    <p:extLst>
      <p:ext uri="{BB962C8B-B14F-4D97-AF65-F5344CB8AC3E}">
        <p14:creationId xmlns:p14="http://schemas.microsoft.com/office/powerpoint/2010/main" val="26217064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daveyslocker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558" y="459285"/>
            <a:ext cx="2943795" cy="482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4446563" y="254976"/>
            <a:ext cx="3659474" cy="1143000"/>
          </a:xfrm>
        </p:spPr>
        <p:txBody>
          <a:bodyPr/>
          <a:lstStyle/>
          <a:p>
            <a:pPr algn="l"/>
            <a:r>
              <a:rPr lang="en-US" dirty="0" smtClean="0"/>
              <a:t>Problems Beneath </a:t>
            </a:r>
            <a:br>
              <a:rPr lang="en-US" dirty="0" smtClean="0"/>
            </a:br>
            <a:r>
              <a:rPr lang="en-US" dirty="0" smtClean="0"/>
              <a:t>The Waves</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 y="5975132"/>
            <a:ext cx="9144003" cy="888274"/>
          </a:xfrm>
          <a:prstGeom prst="rect">
            <a:avLst/>
          </a:prstGeom>
        </p:spPr>
      </p:pic>
      <p:pic>
        <p:nvPicPr>
          <p:cNvPr id="5" name="Picture 5" descr="vintage-morr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1997" y="1936014"/>
            <a:ext cx="4339274" cy="247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655857"/>
      </p:ext>
    </p:extLst>
  </p:cSld>
  <p:clrMapOvr>
    <a:masterClrMapping/>
  </p:clrMapOvr>
  <p:transition>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457200"/>
            <a:ext cx="5946025" cy="774842"/>
          </a:xfrm>
        </p:spPr>
        <p:txBody>
          <a:bodyPr/>
          <a:lstStyle/>
          <a:p>
            <a:pPr eaLnBrk="1" hangingPunct="1"/>
            <a:r>
              <a:rPr lang="en-US" dirty="0" smtClean="0">
                <a:latin typeface="Helvetica" charset="0"/>
                <a:ea typeface="ＭＳ Ｐゴシック" charset="0"/>
                <a:cs typeface="ＭＳ Ｐゴシック" charset="0"/>
              </a:rPr>
              <a:t>Common threats throughout </a:t>
            </a:r>
            <a:r>
              <a:rPr lang="en-US" dirty="0">
                <a:latin typeface="Helvetica" charset="0"/>
                <a:ea typeface="ＭＳ Ｐゴシック" charset="0"/>
                <a:cs typeface="ＭＳ Ｐゴシック" charset="0"/>
              </a:rPr>
              <a:t>Pacific</a:t>
            </a:r>
          </a:p>
        </p:txBody>
      </p:sp>
      <p:sp>
        <p:nvSpPr>
          <p:cNvPr id="7171" name="Rectangle 3"/>
          <p:cNvSpPr>
            <a:spLocks noGrp="1" noChangeArrowheads="1"/>
          </p:cNvSpPr>
          <p:nvPr>
            <p:ph type="body" sz="quarter" idx="10"/>
          </p:nvPr>
        </p:nvSpPr>
        <p:spPr>
          <a:xfrm>
            <a:off x="126124" y="1815211"/>
            <a:ext cx="3736428" cy="2919927"/>
          </a:xfrm>
        </p:spPr>
        <p:txBody>
          <a:bodyPr/>
          <a:lstStyle/>
          <a:p>
            <a:pPr eaLnBrk="1" hangingPunct="1">
              <a:buFontTx/>
              <a:buChar char="•"/>
              <a:defRPr/>
            </a:pPr>
            <a:r>
              <a:rPr lang="en-US" dirty="0">
                <a:solidFill>
                  <a:schemeClr val="bg1"/>
                </a:solidFill>
                <a:latin typeface="Helvetica" pitchFamily="-110" charset="0"/>
              </a:rPr>
              <a:t> Habitat Destruction</a:t>
            </a:r>
          </a:p>
          <a:p>
            <a:pPr eaLnBrk="1" hangingPunct="1">
              <a:buFontTx/>
              <a:buChar char="•"/>
              <a:defRPr/>
            </a:pPr>
            <a:r>
              <a:rPr lang="en-US" dirty="0">
                <a:solidFill>
                  <a:schemeClr val="bg1"/>
                </a:solidFill>
                <a:latin typeface="Helvetica" pitchFamily="-110" charset="0"/>
              </a:rPr>
              <a:t> </a:t>
            </a:r>
            <a:r>
              <a:rPr lang="en-US" dirty="0" smtClean="0">
                <a:solidFill>
                  <a:schemeClr val="bg1"/>
                </a:solidFill>
                <a:latin typeface="Helvetica" pitchFamily="-110" charset="0"/>
              </a:rPr>
              <a:t>Overfishing &amp; Exploitation</a:t>
            </a:r>
            <a:endParaRPr lang="en-US" dirty="0">
              <a:solidFill>
                <a:schemeClr val="bg1"/>
              </a:solidFill>
              <a:latin typeface="Helvetica" pitchFamily="-110" charset="0"/>
            </a:endParaRPr>
          </a:p>
          <a:p>
            <a:pPr eaLnBrk="1" hangingPunct="1">
              <a:buFontTx/>
              <a:buChar char="•"/>
              <a:defRPr/>
            </a:pPr>
            <a:r>
              <a:rPr lang="en-US" dirty="0">
                <a:solidFill>
                  <a:schemeClr val="bg1"/>
                </a:solidFill>
                <a:latin typeface="Helvetica" pitchFamily="-110" charset="0"/>
              </a:rPr>
              <a:t> Pollution</a:t>
            </a:r>
          </a:p>
          <a:p>
            <a:pPr eaLnBrk="1" hangingPunct="1">
              <a:buFontTx/>
              <a:buChar char="•"/>
              <a:defRPr/>
            </a:pPr>
            <a:r>
              <a:rPr lang="en-US" dirty="0">
                <a:solidFill>
                  <a:schemeClr val="bg1"/>
                </a:solidFill>
                <a:latin typeface="Helvetica" pitchFamily="-110" charset="0"/>
              </a:rPr>
              <a:t> Climate Change</a:t>
            </a:r>
          </a:p>
          <a:p>
            <a:pPr algn="l" eaLnBrk="1" hangingPunct="1">
              <a:defRPr/>
            </a:pPr>
            <a:endParaRPr lang="en-US" dirty="0" smtClean="0">
              <a:solidFill>
                <a:srgbClr val="FF0000"/>
              </a:solidFill>
              <a:latin typeface="Helvetica" pitchFamily="-110" charset="0"/>
            </a:endParaRPr>
          </a:p>
        </p:txBody>
      </p:sp>
      <p:pic>
        <p:nvPicPr>
          <p:cNvPr id="40964" name="Picture 5"/>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67963" y="1545260"/>
            <a:ext cx="5257899" cy="3491097"/>
          </a:xfrm>
          <a:prstGeom prst="rect">
            <a:avLst/>
          </a:prstGeom>
          <a:solidFill>
            <a:srgbClr val="00B0F0"/>
          </a:solidFill>
          <a:ln>
            <a:noFill/>
          </a:ln>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975132"/>
            <a:ext cx="9144000" cy="888274"/>
          </a:xfrm>
          <a:prstGeom prst="rect">
            <a:avLst/>
          </a:prstGeom>
        </p:spPr>
      </p:pic>
    </p:spTree>
    <p:extLst>
      <p:ext uri="{BB962C8B-B14F-4D97-AF65-F5344CB8AC3E}">
        <p14:creationId xmlns:p14="http://schemas.microsoft.com/office/powerpoint/2010/main" val="383669128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9">
            <a:hlinkClick r:id="rId3" tooltip=" (Santa Cruz County CVC/Paul Schraub)"/>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882" b="-1882"/>
          <a:stretch/>
        </p:blipFill>
        <p:spPr bwMode="auto">
          <a:xfrm>
            <a:off x="1"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975132"/>
            <a:ext cx="9144000" cy="888274"/>
          </a:xfrm>
          <a:prstGeom prst="rect">
            <a:avLst/>
          </a:prstGeom>
        </p:spPr>
      </p:pic>
    </p:spTree>
    <p:extLst>
      <p:ext uri="{BB962C8B-B14F-4D97-AF65-F5344CB8AC3E}">
        <p14:creationId xmlns:p14="http://schemas.microsoft.com/office/powerpoint/2010/main" val="109363765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solidFill>
            <a:schemeClr val="tx1"/>
          </a:solidFill>
        </p:spPr>
      </p:sp>
      <p:pic>
        <p:nvPicPr>
          <p:cNvPr id="12291" name="Picture 2" descr="C:\Users\kgaffney\Pictures\GRAPHIC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926" y="136476"/>
            <a:ext cx="7080786" cy="566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9" y="5975132"/>
            <a:ext cx="9144000" cy="888274"/>
          </a:xfrm>
          <a:prstGeom prst="rect">
            <a:avLst/>
          </a:prstGeom>
        </p:spPr>
      </p:pic>
    </p:spTree>
    <p:extLst>
      <p:ext uri="{BB962C8B-B14F-4D97-AF65-F5344CB8AC3E}">
        <p14:creationId xmlns:p14="http://schemas.microsoft.com/office/powerpoint/2010/main" val="5949113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94" r="-194" b="669"/>
          <a:stretch/>
        </p:blipFill>
        <p:spPr>
          <a:xfrm>
            <a:off x="0" y="0"/>
            <a:ext cx="9161814" cy="6858000"/>
          </a:xfrm>
        </p:spPr>
      </p:pic>
      <p:sp>
        <p:nvSpPr>
          <p:cNvPr id="2" name="Title 1"/>
          <p:cNvSpPr>
            <a:spLocks noGrp="1"/>
          </p:cNvSpPr>
          <p:nvPr>
            <p:ph type="title"/>
          </p:nvPr>
        </p:nvSpPr>
        <p:spPr>
          <a:xfrm>
            <a:off x="457200" y="602866"/>
            <a:ext cx="5425653" cy="1143000"/>
          </a:xfrm>
        </p:spPr>
        <p:txBody>
          <a:bodyPr/>
          <a:lstStyle/>
          <a:p>
            <a:r>
              <a:rPr lang="en-US" dirty="0" smtClean="0"/>
              <a:t>MPAs: A Proven </a:t>
            </a:r>
            <a:r>
              <a:rPr lang="en-US" dirty="0"/>
              <a:t>S</a:t>
            </a:r>
            <a:r>
              <a:rPr lang="en-US" dirty="0" smtClean="0"/>
              <a:t>trategy</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14" y="5975132"/>
            <a:ext cx="9144000" cy="888274"/>
          </a:xfrm>
          <a:prstGeom prst="rect">
            <a:avLst/>
          </a:prstGeom>
        </p:spPr>
      </p:pic>
    </p:spTree>
    <p:extLst>
      <p:ext uri="{BB962C8B-B14F-4D97-AF65-F5344CB8AC3E}">
        <p14:creationId xmlns:p14="http://schemas.microsoft.com/office/powerpoint/2010/main" val="90908725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8496" b="2590"/>
          <a:stretch/>
        </p:blipFill>
        <p:spPr>
          <a:xfrm>
            <a:off x="0" y="1091186"/>
            <a:ext cx="9144000" cy="5411971"/>
          </a:xfrm>
        </p:spPr>
      </p:pic>
      <p:sp>
        <p:nvSpPr>
          <p:cNvPr id="2" name="Title 1"/>
          <p:cNvSpPr>
            <a:spLocks noGrp="1"/>
          </p:cNvSpPr>
          <p:nvPr>
            <p:ph type="title"/>
          </p:nvPr>
        </p:nvSpPr>
        <p:spPr/>
        <p:txBody>
          <a:bodyPr/>
          <a:lstStyle/>
          <a:p>
            <a:r>
              <a:rPr lang="en-US" dirty="0" smtClean="0"/>
              <a:t>MPAs: Success Stories</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75132"/>
            <a:ext cx="9144000" cy="888274"/>
          </a:xfrm>
          <a:prstGeom prst="rect">
            <a:avLst/>
          </a:prstGeom>
        </p:spPr>
      </p:pic>
    </p:spTree>
    <p:extLst>
      <p:ext uri="{BB962C8B-B14F-4D97-AF65-F5344CB8AC3E}">
        <p14:creationId xmlns:p14="http://schemas.microsoft.com/office/powerpoint/2010/main" val="128917703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869" b="4738"/>
          <a:stretch/>
        </p:blipFill>
        <p:spPr>
          <a:xfrm>
            <a:off x="0" y="1323976"/>
            <a:ext cx="9144000" cy="5534024"/>
          </a:xfrm>
        </p:spPr>
      </p:pic>
      <p:sp>
        <p:nvSpPr>
          <p:cNvPr id="2" name="Title 1"/>
          <p:cNvSpPr>
            <a:spLocks noGrp="1"/>
          </p:cNvSpPr>
          <p:nvPr>
            <p:ph type="title"/>
          </p:nvPr>
        </p:nvSpPr>
        <p:spPr/>
        <p:txBody>
          <a:bodyPr>
            <a:normAutofit/>
          </a:bodyPr>
          <a:lstStyle/>
          <a:p>
            <a:r>
              <a:rPr lang="en-US" dirty="0"/>
              <a:t>Underwater P</a:t>
            </a:r>
            <a:r>
              <a:rPr lang="en-US" dirty="0" smtClean="0"/>
              <a:t>arks:</a:t>
            </a:r>
            <a:br>
              <a:rPr lang="en-US" dirty="0" smtClean="0"/>
            </a:br>
            <a:r>
              <a:rPr lang="en-US" dirty="0" smtClean="0"/>
              <a:t>Creating </a:t>
            </a:r>
            <a:r>
              <a:rPr lang="en-US" dirty="0" err="1"/>
              <a:t>Yosemites</a:t>
            </a:r>
            <a:r>
              <a:rPr lang="en-US" dirty="0"/>
              <a:t> of the </a:t>
            </a:r>
            <a:r>
              <a:rPr lang="en-US" dirty="0" smtClean="0"/>
              <a:t>Sea</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81371"/>
            <a:ext cx="9144000" cy="888274"/>
          </a:xfrm>
          <a:prstGeom prst="rect">
            <a:avLst/>
          </a:prstGeom>
        </p:spPr>
      </p:pic>
    </p:spTree>
    <p:extLst>
      <p:ext uri="{BB962C8B-B14F-4D97-AF65-F5344CB8AC3E}">
        <p14:creationId xmlns:p14="http://schemas.microsoft.com/office/powerpoint/2010/main" val="58822541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Custom 1">
      <a:dk1>
        <a:srgbClr val="E36C09"/>
      </a:dk1>
      <a:lt1>
        <a:sysClr val="window" lastClr="FFFFFF"/>
      </a:lt1>
      <a:dk2>
        <a:srgbClr val="E36C09"/>
      </a:dk2>
      <a:lt2>
        <a:srgbClr val="EEECE1"/>
      </a:lt2>
      <a:accent1>
        <a:srgbClr val="C00000"/>
      </a:accent1>
      <a:accent2>
        <a:srgbClr val="C00000"/>
      </a:accent2>
      <a:accent3>
        <a:srgbClr val="595959"/>
      </a:accent3>
      <a:accent4>
        <a:srgbClr val="595959"/>
      </a:accent4>
      <a:accent5>
        <a:srgbClr val="E36C09"/>
      </a:accent5>
      <a:accent6>
        <a:srgbClr val="E36C09"/>
      </a:accent6>
      <a:hlink>
        <a:srgbClr val="E36C09"/>
      </a:hlink>
      <a:folHlink>
        <a:srgbClr val="0C0C0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rIns="0" rtlCol="0">
        <a:noAutofit/>
      </a:bodyPr>
      <a:lstStyle>
        <a:defPPr marL="174625" indent="-174625">
          <a:lnSpc>
            <a:spcPts val="2200"/>
          </a:lnSpc>
          <a:spcBef>
            <a:spcPts val="600"/>
          </a:spcBef>
          <a:buClr>
            <a:schemeClr val="tx1"/>
          </a:buClr>
          <a:buFont typeface="Arial" pitchFamily="34" charset="0"/>
          <a:buChar char="-"/>
          <a:defRPr dirty="0" err="1" smtClean="0"/>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1715</TotalTime>
  <Words>2605</Words>
  <Application>Microsoft Office PowerPoint</Application>
  <PresentationFormat>On-screen Show (4:3)</PresentationFormat>
  <Paragraphs>103</Paragraphs>
  <Slides>20</Slides>
  <Notes>19</Notes>
  <HiddenSlides>0</HiddenSlides>
  <MMClips>1</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3_Office Theme</vt:lpstr>
      <vt:lpstr>Central Coast  Marine Protected Areas </vt:lpstr>
      <vt:lpstr>Why I care….</vt:lpstr>
      <vt:lpstr>Problems Beneath  The Waves</vt:lpstr>
      <vt:lpstr>Common threats throughout Pacific</vt:lpstr>
      <vt:lpstr>PowerPoint Presentation</vt:lpstr>
      <vt:lpstr>PowerPoint Presentation</vt:lpstr>
      <vt:lpstr>MPAs: A Proven Strategy</vt:lpstr>
      <vt:lpstr>MPAs: Success Stories</vt:lpstr>
      <vt:lpstr>Underwater Parks: Creating Yosemites of the Sea</vt:lpstr>
      <vt:lpstr>PowerPoint Presentation</vt:lpstr>
      <vt:lpstr>PowerPoint Presentation</vt:lpstr>
      <vt:lpstr>Many different kinds of MPAs</vt:lpstr>
      <vt:lpstr>Results are in.. Central Coast MPAs are on track &amp; heading in the right direction</vt:lpstr>
      <vt:lpstr>Recreational fishermen supporting MPAs</vt:lpstr>
      <vt:lpstr>What you can do in an MPA?</vt:lpstr>
      <vt:lpstr> The next generation leading the way</vt:lpstr>
      <vt:lpstr>  Good for our coastal economy </vt:lpstr>
      <vt:lpstr>Join your neighbors! Explore our coast</vt:lpstr>
      <vt:lpstr>Tell Others!</vt:lpstr>
      <vt:lpstr>To learn more….</vt:lpstr>
    </vt:vector>
  </TitlesOfParts>
  <Company>Resource Media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Penelope Whitney</dc:creator>
  <cp:lastModifiedBy>Rikki Dunsmore</cp:lastModifiedBy>
  <cp:revision>93</cp:revision>
  <dcterms:created xsi:type="dcterms:W3CDTF">2013-05-07T01:11:57Z</dcterms:created>
  <dcterms:modified xsi:type="dcterms:W3CDTF">2013-07-02T18:01:19Z</dcterms:modified>
</cp:coreProperties>
</file>